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0"/>
  </p:notesMasterIdLst>
  <p:handoutMasterIdLst>
    <p:handoutMasterId r:id="rId11"/>
  </p:handoutMasterIdLst>
  <p:sldIdLst>
    <p:sldId id="325" r:id="rId5"/>
    <p:sldId id="320" r:id="rId6"/>
    <p:sldId id="321" r:id="rId7"/>
    <p:sldId id="322" r:id="rId8"/>
    <p:sldId id="324"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Myriad Pro" panose="020B0503030403020204" pitchFamily="34" charset="0"/>
      <p:regular r:id="rId16"/>
      <p:bold r:id="rId17"/>
      <p:italic r:id="rId18"/>
      <p:boldItalic r:id="rId19"/>
    </p:embeddedFont>
  </p:embeddedFontLst>
  <p:custDataLst>
    <p:tags r:id="rId20"/>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s Pedersen" initials="MP" lastIdx="3" clrIdx="0">
    <p:extLst>
      <p:ext uri="{19B8F6BF-5375-455C-9EA6-DF929625EA0E}">
        <p15:presenceInfo xmlns:p15="http://schemas.microsoft.com/office/powerpoint/2012/main" userId="S::mads@artbox.no::7289d8ed-7fc1-4577-9888-28f6580d18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88EFA-610A-4015-AAC2-7BF4206CE338}" v="139" dt="2023-10-10T11:13:32.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047" autoAdjust="0"/>
  </p:normalViewPr>
  <p:slideViewPr>
    <p:cSldViewPr snapToGrid="0" showGuides="1">
      <p:cViewPr varScale="1">
        <p:scale>
          <a:sx n="74" d="100"/>
          <a:sy n="74" d="100"/>
        </p:scale>
        <p:origin x="1932" y="210"/>
      </p:cViewPr>
      <p:guideLst>
        <p:guide orient="horz" pos="2160"/>
        <p:guide pos="3840"/>
      </p:guideLst>
    </p:cSldViewPr>
  </p:slideViewPr>
  <p:notesTextViewPr>
    <p:cViewPr>
      <p:scale>
        <a:sx n="1" d="1"/>
        <a:sy n="1" d="1"/>
      </p:scale>
      <p:origin x="0" y="0"/>
    </p:cViewPr>
  </p:notesTextViewPr>
  <p:notesViewPr>
    <p:cSldViewPr snapToGrid="0" showGuides="1">
      <p:cViewPr varScale="1">
        <p:scale>
          <a:sx n="111" d="100"/>
          <a:sy n="111" d="100"/>
        </p:scale>
        <p:origin x="3516"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Andersen" userId="f2eae29a-8535-4ed9-9102-2e34eb6169a6" providerId="ADAL" clId="{8C588EFA-610A-4015-AAC2-7BF4206CE338}"/>
    <pc:docChg chg="undo custSel addSld delSld modSld sldOrd modMainMaster replTag">
      <pc:chgData name="Helene Andersen" userId="f2eae29a-8535-4ed9-9102-2e34eb6169a6" providerId="ADAL" clId="{8C588EFA-610A-4015-AAC2-7BF4206CE338}" dt="2023-10-10T11:13:50.192" v="8708" actId="20577"/>
      <pc:docMkLst>
        <pc:docMk/>
      </pc:docMkLst>
      <pc:sldChg chg="addSp delSp modSp del mod setBg modNotesTx">
        <pc:chgData name="Helene Andersen" userId="f2eae29a-8535-4ed9-9102-2e34eb6169a6" providerId="ADAL" clId="{8C588EFA-610A-4015-AAC2-7BF4206CE338}" dt="2023-09-28T11:17:05.957" v="6877" actId="47"/>
        <pc:sldMkLst>
          <pc:docMk/>
          <pc:sldMk cId="3003680562" sldId="312"/>
        </pc:sldMkLst>
        <pc:spChg chg="mod">
          <ac:chgData name="Helene Andersen" userId="f2eae29a-8535-4ed9-9102-2e34eb6169a6" providerId="ADAL" clId="{8C588EFA-610A-4015-AAC2-7BF4206CE338}" dt="2023-09-27T10:29:37.854" v="2497" actId="948"/>
          <ac:spMkLst>
            <pc:docMk/>
            <pc:sldMk cId="3003680562" sldId="312"/>
            <ac:spMk id="2" creationId="{EF48E6D8-1E74-480E-ABC8-2E8E295D5365}"/>
          </ac:spMkLst>
        </pc:spChg>
        <pc:spChg chg="mod">
          <ac:chgData name="Helene Andersen" userId="f2eae29a-8535-4ed9-9102-2e34eb6169a6" providerId="ADAL" clId="{8C588EFA-610A-4015-AAC2-7BF4206CE338}" dt="2023-09-27T10:29:43.174" v="2543" actId="20577"/>
          <ac:spMkLst>
            <pc:docMk/>
            <pc:sldMk cId="3003680562" sldId="312"/>
            <ac:spMk id="3" creationId="{FBE46BE4-06D9-40A8-89D8-C4856A07A248}"/>
          </ac:spMkLst>
        </pc:spChg>
        <pc:spChg chg="add del mod modVis">
          <ac:chgData name="Helene Andersen" userId="f2eae29a-8535-4ed9-9102-2e34eb6169a6" providerId="ADAL" clId="{8C588EFA-610A-4015-AAC2-7BF4206CE338}" dt="2023-09-27T10:29:37.910" v="2538"/>
          <ac:spMkLst>
            <pc:docMk/>
            <pc:sldMk cId="3003680562" sldId="312"/>
            <ac:spMk id="11" creationId="{EC7CF85D-220A-1FFA-4A22-639611E500BB}"/>
          </ac:spMkLst>
        </pc:spChg>
        <pc:spChg chg="add del mod">
          <ac:chgData name="Helene Andersen" userId="f2eae29a-8535-4ed9-9102-2e34eb6169a6" providerId="ADAL" clId="{8C588EFA-610A-4015-AAC2-7BF4206CE338}" dt="2023-09-28T11:12:15.339" v="6787" actId="478"/>
          <ac:spMkLst>
            <pc:docMk/>
            <pc:sldMk cId="3003680562" sldId="312"/>
            <ac:spMk id="13" creationId="{5312C232-EB73-C85A-D87C-7DCB4FDF3164}"/>
          </ac:spMkLst>
        </pc:spChg>
        <pc:spChg chg="add del mod">
          <ac:chgData name="Helene Andersen" userId="f2eae29a-8535-4ed9-9102-2e34eb6169a6" providerId="ADAL" clId="{8C588EFA-610A-4015-AAC2-7BF4206CE338}" dt="2023-09-28T11:12:37.372" v="6791" actId="478"/>
          <ac:spMkLst>
            <pc:docMk/>
            <pc:sldMk cId="3003680562" sldId="312"/>
            <ac:spMk id="15" creationId="{0051F354-296F-CCA1-4437-51BFEE168A97}"/>
          </ac:spMkLst>
        </pc:spChg>
        <pc:spChg chg="add del mod">
          <ac:chgData name="Helene Andersen" userId="f2eae29a-8535-4ed9-9102-2e34eb6169a6" providerId="ADAL" clId="{8C588EFA-610A-4015-AAC2-7BF4206CE338}" dt="2023-09-28T11:12:49.482" v="6794" actId="21"/>
          <ac:spMkLst>
            <pc:docMk/>
            <pc:sldMk cId="3003680562" sldId="312"/>
            <ac:spMk id="17" creationId="{4AF84F38-C694-635F-9896-E45A2EB647BE}"/>
          </ac:spMkLst>
        </pc:spChg>
        <pc:graphicFrameChg chg="mod">
          <ac:chgData name="Helene Andersen" userId="f2eae29a-8535-4ed9-9102-2e34eb6169a6" providerId="ADAL" clId="{8C588EFA-610A-4015-AAC2-7BF4206CE338}" dt="2023-09-27T10:29:37.913" v="2540"/>
          <ac:graphicFrameMkLst>
            <pc:docMk/>
            <pc:sldMk cId="3003680562" sldId="312"/>
            <ac:graphicFrameMk id="4" creationId="{850BB5B0-D10C-3ADE-07C6-72539D282D4F}"/>
          </ac:graphicFrameMkLst>
        </pc:graphicFrameChg>
        <pc:picChg chg="add del mod">
          <ac:chgData name="Helene Andersen" userId="f2eae29a-8535-4ed9-9102-2e34eb6169a6" providerId="ADAL" clId="{8C588EFA-610A-4015-AAC2-7BF4206CE338}" dt="2023-09-28T11:12:49.482" v="6794" actId="21"/>
          <ac:picMkLst>
            <pc:docMk/>
            <pc:sldMk cId="3003680562" sldId="312"/>
            <ac:picMk id="19" creationId="{15259FCE-6110-4C96-9748-FEFB95A19272}"/>
          </ac:picMkLst>
        </pc:picChg>
      </pc:sldChg>
      <pc:sldChg chg="addSp delSp modSp mod setBg modNotesTx">
        <pc:chgData name="Helene Andersen" userId="f2eae29a-8535-4ed9-9102-2e34eb6169a6" providerId="ADAL" clId="{8C588EFA-610A-4015-AAC2-7BF4206CE338}" dt="2023-10-03T07:05:12.288" v="8420" actId="20577"/>
        <pc:sldMkLst>
          <pc:docMk/>
          <pc:sldMk cId="4091988015" sldId="320"/>
        </pc:sldMkLst>
        <pc:spChg chg="mod">
          <ac:chgData name="Helene Andersen" userId="f2eae29a-8535-4ed9-9102-2e34eb6169a6" providerId="ADAL" clId="{8C588EFA-610A-4015-AAC2-7BF4206CE338}" dt="2023-09-27T10:21:21.618" v="684" actId="948"/>
          <ac:spMkLst>
            <pc:docMk/>
            <pc:sldMk cId="4091988015" sldId="320"/>
            <ac:spMk id="6" creationId="{D6CC6458-D61C-4F9D-B7EC-3B2893A267D5}"/>
          </ac:spMkLst>
        </pc:spChg>
        <pc:spChg chg="mod">
          <ac:chgData name="Helene Andersen" userId="f2eae29a-8535-4ed9-9102-2e34eb6169a6" providerId="ADAL" clId="{8C588EFA-610A-4015-AAC2-7BF4206CE338}" dt="2023-09-27T10:21:41.621" v="731" actId="20577"/>
          <ac:spMkLst>
            <pc:docMk/>
            <pc:sldMk cId="4091988015" sldId="320"/>
            <ac:spMk id="36" creationId="{B91105AC-5648-C1E5-C0A4-B5E1F00B7A72}"/>
          </ac:spMkLst>
        </pc:spChg>
        <pc:spChg chg="mod">
          <ac:chgData name="Helene Andersen" userId="f2eae29a-8535-4ed9-9102-2e34eb6169a6" providerId="ADAL" clId="{8C588EFA-610A-4015-AAC2-7BF4206CE338}" dt="2023-09-27T13:26:59.218" v="2912" actId="20577"/>
          <ac:spMkLst>
            <pc:docMk/>
            <pc:sldMk cId="4091988015" sldId="320"/>
            <ac:spMk id="46" creationId="{27D9044A-69EF-5C59-0B36-ED487BC48F27}"/>
          </ac:spMkLst>
        </pc:spChg>
        <pc:spChg chg="add del mod modVis">
          <ac:chgData name="Helene Andersen" userId="f2eae29a-8535-4ed9-9102-2e34eb6169a6" providerId="ADAL" clId="{8C588EFA-610A-4015-AAC2-7BF4206CE338}" dt="2023-09-27T10:14:26.071" v="43"/>
          <ac:spMkLst>
            <pc:docMk/>
            <pc:sldMk cId="4091988015" sldId="320"/>
            <ac:spMk id="62" creationId="{C59BFD87-BEE9-6A6E-2776-A95C46EB1658}"/>
          </ac:spMkLst>
        </pc:spChg>
        <pc:spChg chg="add del mod modVis">
          <ac:chgData name="Helene Andersen" userId="f2eae29a-8535-4ed9-9102-2e34eb6169a6" providerId="ADAL" clId="{8C588EFA-610A-4015-AAC2-7BF4206CE338}" dt="2023-09-27T10:14:42.593" v="95"/>
          <ac:spMkLst>
            <pc:docMk/>
            <pc:sldMk cId="4091988015" sldId="320"/>
            <ac:spMk id="63" creationId="{33442B97-6B7D-D5F1-DA73-97665BF20A3D}"/>
          </ac:spMkLst>
        </pc:spChg>
        <pc:spChg chg="add del mod modVis">
          <ac:chgData name="Helene Andersen" userId="f2eae29a-8535-4ed9-9102-2e34eb6169a6" providerId="ADAL" clId="{8C588EFA-610A-4015-AAC2-7BF4206CE338}" dt="2023-09-27T10:14:43.773" v="145"/>
          <ac:spMkLst>
            <pc:docMk/>
            <pc:sldMk cId="4091988015" sldId="320"/>
            <ac:spMk id="64" creationId="{DBF1C61E-9965-1F08-5174-D58C5743261C}"/>
          </ac:spMkLst>
        </pc:spChg>
        <pc:spChg chg="add del mod modVis">
          <ac:chgData name="Helene Andersen" userId="f2eae29a-8535-4ed9-9102-2e34eb6169a6" providerId="ADAL" clId="{8C588EFA-610A-4015-AAC2-7BF4206CE338}" dt="2023-09-27T10:14:44.391" v="190"/>
          <ac:spMkLst>
            <pc:docMk/>
            <pc:sldMk cId="4091988015" sldId="320"/>
            <ac:spMk id="65" creationId="{F9CBEDC1-AF91-18A5-7D74-122BCE4102F5}"/>
          </ac:spMkLst>
        </pc:spChg>
        <pc:spChg chg="add del mod modVis">
          <ac:chgData name="Helene Andersen" userId="f2eae29a-8535-4ed9-9102-2e34eb6169a6" providerId="ADAL" clId="{8C588EFA-610A-4015-AAC2-7BF4206CE338}" dt="2023-09-27T10:14:45.428" v="235"/>
          <ac:spMkLst>
            <pc:docMk/>
            <pc:sldMk cId="4091988015" sldId="320"/>
            <ac:spMk id="66" creationId="{739661B4-25BE-F2A0-1BBD-F27630319A13}"/>
          </ac:spMkLst>
        </pc:spChg>
        <pc:spChg chg="add del mod modVis">
          <ac:chgData name="Helene Andersen" userId="f2eae29a-8535-4ed9-9102-2e34eb6169a6" providerId="ADAL" clId="{8C588EFA-610A-4015-AAC2-7BF4206CE338}" dt="2023-09-27T10:21:17.902" v="628"/>
          <ac:spMkLst>
            <pc:docMk/>
            <pc:sldMk cId="4091988015" sldId="320"/>
            <ac:spMk id="67" creationId="{F893306A-A099-05FF-8062-3EBCEFB17BA2}"/>
          </ac:spMkLst>
        </pc:spChg>
        <pc:spChg chg="add del mod modVis">
          <ac:chgData name="Helene Andersen" userId="f2eae29a-8535-4ed9-9102-2e34eb6169a6" providerId="ADAL" clId="{8C588EFA-610A-4015-AAC2-7BF4206CE338}" dt="2023-09-27T10:21:20.152" v="680"/>
          <ac:spMkLst>
            <pc:docMk/>
            <pc:sldMk cId="4091988015" sldId="320"/>
            <ac:spMk id="68" creationId="{B41BFD2D-4D4B-BD9B-96E7-6A0D0724C254}"/>
          </ac:spMkLst>
        </pc:spChg>
        <pc:spChg chg="add del mod modVis">
          <ac:chgData name="Helene Andersen" userId="f2eae29a-8535-4ed9-9102-2e34eb6169a6" providerId="ADAL" clId="{8C588EFA-610A-4015-AAC2-7BF4206CE338}" dt="2023-09-27T10:21:21.668" v="725"/>
          <ac:spMkLst>
            <pc:docMk/>
            <pc:sldMk cId="4091988015" sldId="320"/>
            <ac:spMk id="69" creationId="{4B310E95-4EE9-926B-CF83-2895EFBC4907}"/>
          </ac:spMkLst>
        </pc:spChg>
        <pc:graphicFrameChg chg="mod">
          <ac:chgData name="Helene Andersen" userId="f2eae29a-8535-4ed9-9102-2e34eb6169a6" providerId="ADAL" clId="{8C588EFA-610A-4015-AAC2-7BF4206CE338}" dt="2023-09-27T10:21:21.670" v="727"/>
          <ac:graphicFrameMkLst>
            <pc:docMk/>
            <pc:sldMk cId="4091988015" sldId="320"/>
            <ac:graphicFrameMk id="3" creationId="{DFB4F3EB-CC9E-BC75-CBF2-FEDE9C02B768}"/>
          </ac:graphicFrameMkLst>
        </pc:graphicFrameChg>
      </pc:sldChg>
      <pc:sldChg chg="modSp mod setBg modNotesTx">
        <pc:chgData name="Helene Andersen" userId="f2eae29a-8535-4ed9-9102-2e34eb6169a6" providerId="ADAL" clId="{8C588EFA-610A-4015-AAC2-7BF4206CE338}" dt="2023-09-28T11:11:51.371" v="6781"/>
        <pc:sldMkLst>
          <pc:docMk/>
          <pc:sldMk cId="3378978365" sldId="321"/>
        </pc:sldMkLst>
        <pc:spChg chg="mod">
          <ac:chgData name="Helene Andersen" userId="f2eae29a-8535-4ed9-9102-2e34eb6169a6" providerId="ADAL" clId="{8C588EFA-610A-4015-AAC2-7BF4206CE338}" dt="2023-09-27T10:21:01.486" v="579" actId="1036"/>
          <ac:spMkLst>
            <pc:docMk/>
            <pc:sldMk cId="3378978365" sldId="321"/>
            <ac:spMk id="25" creationId="{12637187-1153-C9F4-D868-FE8E27F93700}"/>
          </ac:spMkLst>
        </pc:spChg>
        <pc:spChg chg="mod">
          <ac:chgData name="Helene Andersen" userId="f2eae29a-8535-4ed9-9102-2e34eb6169a6" providerId="ADAL" clId="{8C588EFA-610A-4015-AAC2-7BF4206CE338}" dt="2023-09-28T10:04:50.878" v="3031" actId="1076"/>
          <ac:spMkLst>
            <pc:docMk/>
            <pc:sldMk cId="3378978365" sldId="321"/>
            <ac:spMk id="26" creationId="{50C2DFC0-4531-6D1C-93F8-11D9D72E931E}"/>
          </ac:spMkLst>
        </pc:spChg>
        <pc:spChg chg="mod">
          <ac:chgData name="Helene Andersen" userId="f2eae29a-8535-4ed9-9102-2e34eb6169a6" providerId="ADAL" clId="{8C588EFA-610A-4015-AAC2-7BF4206CE338}" dt="2023-09-27T10:21:01.486" v="579" actId="1036"/>
          <ac:spMkLst>
            <pc:docMk/>
            <pc:sldMk cId="3378978365" sldId="321"/>
            <ac:spMk id="27" creationId="{CAA9A4CF-67B1-F6BE-0EA0-51B8DC3105BB}"/>
          </ac:spMkLst>
        </pc:spChg>
        <pc:picChg chg="mod">
          <ac:chgData name="Helene Andersen" userId="f2eae29a-8535-4ed9-9102-2e34eb6169a6" providerId="ADAL" clId="{8C588EFA-610A-4015-AAC2-7BF4206CE338}" dt="2023-09-28T10:04:57.977" v="3032" actId="1076"/>
          <ac:picMkLst>
            <pc:docMk/>
            <pc:sldMk cId="3378978365" sldId="321"/>
            <ac:picMk id="20" creationId="{1C7E2256-7510-7DCE-9773-A3B4E574FE60}"/>
          </ac:picMkLst>
        </pc:picChg>
      </pc:sldChg>
      <pc:sldChg chg="addSp delSp modSp mod setBg modNotesTx">
        <pc:chgData name="Helene Andersen" userId="f2eae29a-8535-4ed9-9102-2e34eb6169a6" providerId="ADAL" clId="{8C588EFA-610A-4015-AAC2-7BF4206CE338}" dt="2023-10-10T11:13:50.192" v="8708" actId="20577"/>
        <pc:sldMkLst>
          <pc:docMk/>
          <pc:sldMk cId="845829424" sldId="322"/>
        </pc:sldMkLst>
        <pc:spChg chg="add del mod modVis">
          <ac:chgData name="Helene Andersen" userId="f2eae29a-8535-4ed9-9102-2e34eb6169a6" providerId="ADAL" clId="{8C588EFA-610A-4015-AAC2-7BF4206CE338}" dt="2023-10-10T11:10:00.707" v="8507"/>
          <ac:spMkLst>
            <pc:docMk/>
            <pc:sldMk cId="845829424" sldId="322"/>
            <ac:spMk id="2" creationId="{3A2F6AFD-EEF4-265C-1C17-560B1660A061}"/>
          </ac:spMkLst>
        </pc:spChg>
        <pc:spChg chg="add mod">
          <ac:chgData name="Helene Andersen" userId="f2eae29a-8535-4ed9-9102-2e34eb6169a6" providerId="ADAL" clId="{8C588EFA-610A-4015-AAC2-7BF4206CE338}" dt="2023-10-10T11:10:51.581" v="8673" actId="114"/>
          <ac:spMkLst>
            <pc:docMk/>
            <pc:sldMk cId="845829424" sldId="322"/>
            <ac:spMk id="3" creationId="{234C7903-B5F0-48CD-B09E-CE4683371119}"/>
          </ac:spMkLst>
        </pc:spChg>
        <pc:spChg chg="add del mod modVis">
          <ac:chgData name="Helene Andersen" userId="f2eae29a-8535-4ed9-9102-2e34eb6169a6" providerId="ADAL" clId="{8C588EFA-610A-4015-AAC2-7BF4206CE338}" dt="2023-10-10T11:10:42.573" v="8624"/>
          <ac:spMkLst>
            <pc:docMk/>
            <pc:sldMk cId="845829424" sldId="322"/>
            <ac:spMk id="5" creationId="{BE142B0D-6941-6F12-F246-35C89549990E}"/>
          </ac:spMkLst>
        </pc:spChg>
        <pc:spChg chg="mod">
          <ac:chgData name="Helene Andersen" userId="f2eae29a-8535-4ed9-9102-2e34eb6169a6" providerId="ADAL" clId="{8C588EFA-610A-4015-AAC2-7BF4206CE338}" dt="2023-10-10T11:10:49.371" v="8629" actId="948"/>
          <ac:spMkLst>
            <pc:docMk/>
            <pc:sldMk cId="845829424" sldId="322"/>
            <ac:spMk id="6" creationId="{829D903C-5CC4-47B4-45AD-7C963277ACD0}"/>
          </ac:spMkLst>
        </pc:spChg>
        <pc:spChg chg="add del mod modVis">
          <ac:chgData name="Helene Andersen" userId="f2eae29a-8535-4ed9-9102-2e34eb6169a6" providerId="ADAL" clId="{8C588EFA-610A-4015-AAC2-7BF4206CE338}" dt="2023-10-10T11:10:49.422" v="8670"/>
          <ac:spMkLst>
            <pc:docMk/>
            <pc:sldMk cId="845829424" sldId="322"/>
            <ac:spMk id="8" creationId="{8912F686-1344-9F6C-A7F8-9267D74CA878}"/>
          </ac:spMkLst>
        </pc:spChg>
        <pc:graphicFrameChg chg="mod">
          <ac:chgData name="Helene Andersen" userId="f2eae29a-8535-4ed9-9102-2e34eb6169a6" providerId="ADAL" clId="{8C588EFA-610A-4015-AAC2-7BF4206CE338}" dt="2023-10-10T11:10:49.425" v="8672"/>
          <ac:graphicFrameMkLst>
            <pc:docMk/>
            <pc:sldMk cId="845829424" sldId="322"/>
            <ac:graphicFrameMk id="7" creationId="{8D374924-3699-AE91-9A62-4B37CD5CA1F2}"/>
          </ac:graphicFrameMkLst>
        </pc:graphicFrameChg>
      </pc:sldChg>
      <pc:sldChg chg="new add del">
        <pc:chgData name="Helene Andersen" userId="f2eae29a-8535-4ed9-9102-2e34eb6169a6" providerId="ADAL" clId="{8C588EFA-610A-4015-AAC2-7BF4206CE338}" dt="2023-09-27T11:05:22.258" v="2548" actId="47"/>
        <pc:sldMkLst>
          <pc:docMk/>
          <pc:sldMk cId="3694835430" sldId="323"/>
        </pc:sldMkLst>
      </pc:sldChg>
      <pc:sldChg chg="addSp delSp modSp add mod ord setBg modNotesTx">
        <pc:chgData name="Helene Andersen" userId="f2eae29a-8535-4ed9-9102-2e34eb6169a6" providerId="ADAL" clId="{8C588EFA-610A-4015-AAC2-7BF4206CE338}" dt="2023-10-10T11:13:35.970" v="8707" actId="20577"/>
        <pc:sldMkLst>
          <pc:docMk/>
          <pc:sldMk cId="4259056900" sldId="324"/>
        </pc:sldMkLst>
        <pc:spChg chg="add mod">
          <ac:chgData name="Helene Andersen" userId="f2eae29a-8535-4ed9-9102-2e34eb6169a6" providerId="ADAL" clId="{8C588EFA-610A-4015-AAC2-7BF4206CE338}" dt="2023-09-28T10:03:18.257" v="2957" actId="20577"/>
          <ac:spMkLst>
            <pc:docMk/>
            <pc:sldMk cId="4259056900" sldId="324"/>
            <ac:spMk id="2" creationId="{6F94D18C-BE7E-FE32-138F-A27D665C5E91}"/>
          </ac:spMkLst>
        </pc:spChg>
        <pc:spChg chg="mod">
          <ac:chgData name="Helene Andersen" userId="f2eae29a-8535-4ed9-9102-2e34eb6169a6" providerId="ADAL" clId="{8C588EFA-610A-4015-AAC2-7BF4206CE338}" dt="2023-09-27T11:06:39.965" v="2773" actId="1076"/>
          <ac:spMkLst>
            <pc:docMk/>
            <pc:sldMk cId="4259056900" sldId="324"/>
            <ac:spMk id="25" creationId="{12637187-1153-C9F4-D868-FE8E27F93700}"/>
          </ac:spMkLst>
        </pc:spChg>
        <pc:spChg chg="del">
          <ac:chgData name="Helene Andersen" userId="f2eae29a-8535-4ed9-9102-2e34eb6169a6" providerId="ADAL" clId="{8C588EFA-610A-4015-AAC2-7BF4206CE338}" dt="2023-09-27T11:05:27.467" v="2550" actId="478"/>
          <ac:spMkLst>
            <pc:docMk/>
            <pc:sldMk cId="4259056900" sldId="324"/>
            <ac:spMk id="26" creationId="{50C2DFC0-4531-6D1C-93F8-11D9D72E931E}"/>
          </ac:spMkLst>
        </pc:spChg>
        <pc:spChg chg="del">
          <ac:chgData name="Helene Andersen" userId="f2eae29a-8535-4ed9-9102-2e34eb6169a6" providerId="ADAL" clId="{8C588EFA-610A-4015-AAC2-7BF4206CE338}" dt="2023-09-27T11:05:29.157" v="2551" actId="478"/>
          <ac:spMkLst>
            <pc:docMk/>
            <pc:sldMk cId="4259056900" sldId="324"/>
            <ac:spMk id="27" creationId="{CAA9A4CF-67B1-F6BE-0EA0-51B8DC3105BB}"/>
          </ac:spMkLst>
        </pc:spChg>
        <pc:picChg chg="del">
          <ac:chgData name="Helene Andersen" userId="f2eae29a-8535-4ed9-9102-2e34eb6169a6" providerId="ADAL" clId="{8C588EFA-610A-4015-AAC2-7BF4206CE338}" dt="2023-09-27T11:05:24.879" v="2549" actId="478"/>
          <ac:picMkLst>
            <pc:docMk/>
            <pc:sldMk cId="4259056900" sldId="324"/>
            <ac:picMk id="20" creationId="{1C7E2256-7510-7DCE-9773-A3B4E574FE60}"/>
          </ac:picMkLst>
        </pc:picChg>
      </pc:sldChg>
      <pc:sldChg chg="addSp delSp modSp new add mod">
        <pc:chgData name="Helene Andersen" userId="f2eae29a-8535-4ed9-9102-2e34eb6169a6" providerId="ADAL" clId="{8C588EFA-610A-4015-AAC2-7BF4206CE338}" dt="2023-09-28T11:16:51.031" v="6876" actId="931"/>
        <pc:sldMkLst>
          <pc:docMk/>
          <pc:sldMk cId="2307466285" sldId="325"/>
        </pc:sldMkLst>
        <pc:spChg chg="add del">
          <ac:chgData name="Helene Andersen" userId="f2eae29a-8535-4ed9-9102-2e34eb6169a6" providerId="ADAL" clId="{8C588EFA-610A-4015-AAC2-7BF4206CE338}" dt="2023-09-28T11:16:51.031" v="6876" actId="931"/>
          <ac:spMkLst>
            <pc:docMk/>
            <pc:sldMk cId="2307466285" sldId="325"/>
            <ac:spMk id="2" creationId="{D7B1080E-4728-A390-D388-2807A29B703A}"/>
          </ac:spMkLst>
        </pc:spChg>
        <pc:spChg chg="mod">
          <ac:chgData name="Helene Andersen" userId="f2eae29a-8535-4ed9-9102-2e34eb6169a6" providerId="ADAL" clId="{8C588EFA-610A-4015-AAC2-7BF4206CE338}" dt="2023-09-28T11:13:54.474" v="6800" actId="948"/>
          <ac:spMkLst>
            <pc:docMk/>
            <pc:sldMk cId="2307466285" sldId="325"/>
            <ac:spMk id="3" creationId="{4A439BD8-A3A0-4C6B-1B29-0675572B3E89}"/>
          </ac:spMkLst>
        </pc:spChg>
        <pc:spChg chg="mod">
          <ac:chgData name="Helene Andersen" userId="f2eae29a-8535-4ed9-9102-2e34eb6169a6" providerId="ADAL" clId="{8C588EFA-610A-4015-AAC2-7BF4206CE338}" dt="2023-09-28T11:14:03.879" v="6869" actId="20577"/>
          <ac:spMkLst>
            <pc:docMk/>
            <pc:sldMk cId="2307466285" sldId="325"/>
            <ac:spMk id="4" creationId="{F100322E-5C35-6E32-5AD3-0F6CB3D949A5}"/>
          </ac:spMkLst>
        </pc:spChg>
        <pc:spChg chg="add del mod">
          <ac:chgData name="Helene Andersen" userId="f2eae29a-8535-4ed9-9102-2e34eb6169a6" providerId="ADAL" clId="{8C588EFA-610A-4015-AAC2-7BF4206CE338}" dt="2023-09-28T11:13:29.680" v="6798"/>
          <ac:spMkLst>
            <pc:docMk/>
            <pc:sldMk cId="2307466285" sldId="325"/>
            <ac:spMk id="6" creationId="{0B4A0AE2-2DCD-DDEF-778A-189FFF9785E5}"/>
          </ac:spMkLst>
        </pc:spChg>
        <pc:spChg chg="add del mod">
          <ac:chgData name="Helene Andersen" userId="f2eae29a-8535-4ed9-9102-2e34eb6169a6" providerId="ADAL" clId="{8C588EFA-610A-4015-AAC2-7BF4206CE338}" dt="2023-09-28T11:13:29.680" v="6798"/>
          <ac:spMkLst>
            <pc:docMk/>
            <pc:sldMk cId="2307466285" sldId="325"/>
            <ac:spMk id="7" creationId="{A992FF46-49DB-43F5-A1BB-8C2C876350F0}"/>
          </ac:spMkLst>
        </pc:spChg>
        <pc:spChg chg="add del mod">
          <ac:chgData name="Helene Andersen" userId="f2eae29a-8535-4ed9-9102-2e34eb6169a6" providerId="ADAL" clId="{8C588EFA-610A-4015-AAC2-7BF4206CE338}" dt="2023-09-28T11:13:29.680" v="6798"/>
          <ac:spMkLst>
            <pc:docMk/>
            <pc:sldMk cId="2307466285" sldId="325"/>
            <ac:spMk id="8" creationId="{C6C5CDCF-4F56-7851-0309-A2D42BAB6E4D}"/>
          </ac:spMkLst>
        </pc:spChg>
        <pc:spChg chg="add del mod modVis">
          <ac:chgData name="Helene Andersen" userId="f2eae29a-8535-4ed9-9102-2e34eb6169a6" providerId="ADAL" clId="{8C588EFA-610A-4015-AAC2-7BF4206CE338}" dt="2023-09-28T11:13:54.573" v="6841"/>
          <ac:spMkLst>
            <pc:docMk/>
            <pc:sldMk cId="2307466285" sldId="325"/>
            <ac:spMk id="9" creationId="{9FF48DB0-4CD1-9DC8-36FD-377DA7AAF2B8}"/>
          </ac:spMkLst>
        </pc:spChg>
        <pc:graphicFrameChg chg="add mod ord modVis replST">
          <ac:chgData name="Helene Andersen" userId="f2eae29a-8535-4ed9-9102-2e34eb6169a6" providerId="ADAL" clId="{8C588EFA-610A-4015-AAC2-7BF4206CE338}" dt="2023-09-28T11:13:54.646" v="6857"/>
          <ac:graphicFrameMkLst>
            <pc:docMk/>
            <pc:sldMk cId="2307466285" sldId="325"/>
            <ac:graphicFrameMk id="10" creationId="{D0EDD860-6CC6-9AD2-6A55-5106F3FA830F}"/>
          </ac:graphicFrameMkLst>
        </pc:graphicFrameChg>
        <pc:picChg chg="add del mod">
          <ac:chgData name="Helene Andersen" userId="f2eae29a-8535-4ed9-9102-2e34eb6169a6" providerId="ADAL" clId="{8C588EFA-610A-4015-AAC2-7BF4206CE338}" dt="2023-09-28T11:15:24.522" v="6875" actId="931"/>
          <ac:picMkLst>
            <pc:docMk/>
            <pc:sldMk cId="2307466285" sldId="325"/>
            <ac:picMk id="12" creationId="{C7906831-7829-9BDD-2CF1-C07DB526E6D8}"/>
          </ac:picMkLst>
        </pc:picChg>
        <pc:picChg chg="add mod">
          <ac:chgData name="Helene Andersen" userId="f2eae29a-8535-4ed9-9102-2e34eb6169a6" providerId="ADAL" clId="{8C588EFA-610A-4015-AAC2-7BF4206CE338}" dt="2023-09-28T11:16:51.031" v="6876" actId="931"/>
          <ac:picMkLst>
            <pc:docMk/>
            <pc:sldMk cId="2307466285" sldId="325"/>
            <ac:picMk id="14" creationId="{FF68BD67-6529-7049-4F53-299B99ADA8CD}"/>
          </ac:picMkLst>
        </pc:picChg>
      </pc:sldChg>
      <pc:sldChg chg="addSp delSp modSp new add del mod ord modClrScheme chgLayout">
        <pc:chgData name="Helene Andersen" userId="f2eae29a-8535-4ed9-9102-2e34eb6169a6" providerId="ADAL" clId="{8C588EFA-610A-4015-AAC2-7BF4206CE338}" dt="2023-10-10T11:12:56.241" v="8702" actId="47"/>
        <pc:sldMkLst>
          <pc:docMk/>
          <pc:sldMk cId="514024098" sldId="326"/>
        </pc:sldMkLst>
        <pc:spChg chg="del">
          <ac:chgData name="Helene Andersen" userId="f2eae29a-8535-4ed9-9102-2e34eb6169a6" providerId="ADAL" clId="{8C588EFA-610A-4015-AAC2-7BF4206CE338}" dt="2023-09-29T06:23:58.831" v="6883"/>
          <ac:spMkLst>
            <pc:docMk/>
            <pc:sldMk cId="514024098" sldId="326"/>
            <ac:spMk id="2" creationId="{F7901122-9B31-FB2C-984B-01FA951F79E0}"/>
          </ac:spMkLst>
        </pc:spChg>
        <pc:spChg chg="del mod ord">
          <ac:chgData name="Helene Andersen" userId="f2eae29a-8535-4ed9-9102-2e34eb6169a6" providerId="ADAL" clId="{8C588EFA-610A-4015-AAC2-7BF4206CE338}" dt="2023-09-29T06:23:58.831" v="6883"/>
          <ac:spMkLst>
            <pc:docMk/>
            <pc:sldMk cId="514024098" sldId="326"/>
            <ac:spMk id="3" creationId="{1A6E3141-EC52-80D5-FC0A-6A79F950C4AD}"/>
          </ac:spMkLst>
        </pc:spChg>
        <pc:spChg chg="del mod ord">
          <ac:chgData name="Helene Andersen" userId="f2eae29a-8535-4ed9-9102-2e34eb6169a6" providerId="ADAL" clId="{8C588EFA-610A-4015-AAC2-7BF4206CE338}" dt="2023-09-29T06:23:58.831" v="6883"/>
          <ac:spMkLst>
            <pc:docMk/>
            <pc:sldMk cId="514024098" sldId="326"/>
            <ac:spMk id="4" creationId="{0AEE9B86-625D-64AD-0DB1-B34788ACEAC7}"/>
          </ac:spMkLst>
        </pc:spChg>
        <pc:spChg chg="del mod ord">
          <ac:chgData name="Helene Andersen" userId="f2eae29a-8535-4ed9-9102-2e34eb6169a6" providerId="ADAL" clId="{8C588EFA-610A-4015-AAC2-7BF4206CE338}" dt="2023-09-29T06:23:58.831" v="6883"/>
          <ac:spMkLst>
            <pc:docMk/>
            <pc:sldMk cId="514024098" sldId="326"/>
            <ac:spMk id="5" creationId="{26722E3A-C7EB-BF3C-1064-253D53054CC9}"/>
          </ac:spMkLst>
        </pc:spChg>
        <pc:spChg chg="add mod ord">
          <ac:chgData name="Helene Andersen" userId="f2eae29a-8535-4ed9-9102-2e34eb6169a6" providerId="ADAL" clId="{8C588EFA-610A-4015-AAC2-7BF4206CE338}" dt="2023-09-29T06:28:28.718" v="8257" actId="948"/>
          <ac:spMkLst>
            <pc:docMk/>
            <pc:sldMk cId="514024098" sldId="326"/>
            <ac:spMk id="6" creationId="{FA8D8D48-CCB4-366B-B085-BE6F6F9534E3}"/>
          </ac:spMkLst>
        </pc:spChg>
        <pc:spChg chg="add mod ord">
          <ac:chgData name="Helene Andersen" userId="f2eae29a-8535-4ed9-9102-2e34eb6169a6" providerId="ADAL" clId="{8C588EFA-610A-4015-AAC2-7BF4206CE338}" dt="2023-10-10T11:11:19.050" v="8701" actId="313"/>
          <ac:spMkLst>
            <pc:docMk/>
            <pc:sldMk cId="514024098" sldId="326"/>
            <ac:spMk id="7" creationId="{B395F817-84C2-6DC9-6A56-9F61D0875DAF}"/>
          </ac:spMkLst>
        </pc:spChg>
        <pc:spChg chg="add del mod ord">
          <ac:chgData name="Helene Andersen" userId="f2eae29a-8535-4ed9-9102-2e34eb6169a6" providerId="ADAL" clId="{8C588EFA-610A-4015-AAC2-7BF4206CE338}" dt="2023-09-29T06:28:04.893" v="8244" actId="478"/>
          <ac:spMkLst>
            <pc:docMk/>
            <pc:sldMk cId="514024098" sldId="326"/>
            <ac:spMk id="8" creationId="{9A2D0FBB-D29C-4610-50D6-A482A7FA1403}"/>
          </ac:spMkLst>
        </pc:spChg>
        <pc:spChg chg="add del mod modVis">
          <ac:chgData name="Helene Andersen" userId="f2eae29a-8535-4ed9-9102-2e34eb6169a6" providerId="ADAL" clId="{8C588EFA-610A-4015-AAC2-7BF4206CE338}" dt="2023-09-29T06:24:03.830" v="6964"/>
          <ac:spMkLst>
            <pc:docMk/>
            <pc:sldMk cId="514024098" sldId="326"/>
            <ac:spMk id="10" creationId="{028C0CEF-33A8-8DB7-4718-CB9F00668741}"/>
          </ac:spMkLst>
        </pc:spChg>
        <pc:spChg chg="add del mod modVis">
          <ac:chgData name="Helene Andersen" userId="f2eae29a-8535-4ed9-9102-2e34eb6169a6" providerId="ADAL" clId="{8C588EFA-610A-4015-AAC2-7BF4206CE338}" dt="2023-09-29T06:24:08.709" v="7034"/>
          <ac:spMkLst>
            <pc:docMk/>
            <pc:sldMk cId="514024098" sldId="326"/>
            <ac:spMk id="11" creationId="{BD3AB5F7-71F1-D865-C45C-7B406250CE62}"/>
          </ac:spMkLst>
        </pc:spChg>
        <pc:spChg chg="add del mod modVis">
          <ac:chgData name="Helene Andersen" userId="f2eae29a-8535-4ed9-9102-2e34eb6169a6" providerId="ADAL" clId="{8C588EFA-610A-4015-AAC2-7BF4206CE338}" dt="2023-09-29T06:24:09.694" v="7080"/>
          <ac:spMkLst>
            <pc:docMk/>
            <pc:sldMk cId="514024098" sldId="326"/>
            <ac:spMk id="12" creationId="{4E1149CE-C12B-E7BD-D007-639638F8685B}"/>
          </ac:spMkLst>
        </pc:spChg>
        <pc:spChg chg="add del mod modVis">
          <ac:chgData name="Helene Andersen" userId="f2eae29a-8535-4ed9-9102-2e34eb6169a6" providerId="ADAL" clId="{8C588EFA-610A-4015-AAC2-7BF4206CE338}" dt="2023-09-29T06:24:10.170" v="7127"/>
          <ac:spMkLst>
            <pc:docMk/>
            <pc:sldMk cId="514024098" sldId="326"/>
            <ac:spMk id="13" creationId="{C5507170-1866-4370-8798-958DB44BCF06}"/>
          </ac:spMkLst>
        </pc:spChg>
        <pc:spChg chg="add del mod modVis">
          <ac:chgData name="Helene Andersen" userId="f2eae29a-8535-4ed9-9102-2e34eb6169a6" providerId="ADAL" clId="{8C588EFA-610A-4015-AAC2-7BF4206CE338}" dt="2023-09-29T06:24:11.002" v="7174"/>
          <ac:spMkLst>
            <pc:docMk/>
            <pc:sldMk cId="514024098" sldId="326"/>
            <ac:spMk id="14" creationId="{D686AF6E-F416-EEC7-B0FD-5A98F46E2C47}"/>
          </ac:spMkLst>
        </pc:spChg>
        <pc:spChg chg="add del mod modVis">
          <ac:chgData name="Helene Andersen" userId="f2eae29a-8535-4ed9-9102-2e34eb6169a6" providerId="ADAL" clId="{8C588EFA-610A-4015-AAC2-7BF4206CE338}" dt="2023-09-29T06:24:12.096" v="7223"/>
          <ac:spMkLst>
            <pc:docMk/>
            <pc:sldMk cId="514024098" sldId="326"/>
            <ac:spMk id="15" creationId="{6B84C921-BA30-2656-58A9-9916692E0198}"/>
          </ac:spMkLst>
        </pc:spChg>
        <pc:spChg chg="add del mod modVis">
          <ac:chgData name="Helene Andersen" userId="f2eae29a-8535-4ed9-9102-2e34eb6169a6" providerId="ADAL" clId="{8C588EFA-610A-4015-AAC2-7BF4206CE338}" dt="2023-09-29T06:24:12.936" v="7271"/>
          <ac:spMkLst>
            <pc:docMk/>
            <pc:sldMk cId="514024098" sldId="326"/>
            <ac:spMk id="16" creationId="{07E5B141-A3B4-F06A-C6D1-E48D4A2E1DCB}"/>
          </ac:spMkLst>
        </pc:spChg>
        <pc:spChg chg="add del mod modVis">
          <ac:chgData name="Helene Andersen" userId="f2eae29a-8535-4ed9-9102-2e34eb6169a6" providerId="ADAL" clId="{8C588EFA-610A-4015-AAC2-7BF4206CE338}" dt="2023-09-29T06:24:13.666" v="7317"/>
          <ac:spMkLst>
            <pc:docMk/>
            <pc:sldMk cId="514024098" sldId="326"/>
            <ac:spMk id="17" creationId="{C58B80ED-AE9B-B3F1-8126-2C792FCEA2B3}"/>
          </ac:spMkLst>
        </pc:spChg>
        <pc:spChg chg="add del mod modVis">
          <ac:chgData name="Helene Andersen" userId="f2eae29a-8535-4ed9-9102-2e34eb6169a6" providerId="ADAL" clId="{8C588EFA-610A-4015-AAC2-7BF4206CE338}" dt="2023-09-29T06:24:19.460" v="7390"/>
          <ac:spMkLst>
            <pc:docMk/>
            <pc:sldMk cId="514024098" sldId="326"/>
            <ac:spMk id="18" creationId="{FF5E0885-60F1-35CE-BCA4-9159B6416621}"/>
          </ac:spMkLst>
        </pc:spChg>
        <pc:spChg chg="add del mod modVis">
          <ac:chgData name="Helene Andersen" userId="f2eae29a-8535-4ed9-9102-2e34eb6169a6" providerId="ADAL" clId="{8C588EFA-610A-4015-AAC2-7BF4206CE338}" dt="2023-09-29T06:28:28.784" v="8298"/>
          <ac:spMkLst>
            <pc:docMk/>
            <pc:sldMk cId="514024098" sldId="326"/>
            <ac:spMk id="19" creationId="{498DE303-7886-9172-CC7A-59F3DFC0754C}"/>
          </ac:spMkLst>
        </pc:spChg>
        <pc:graphicFrameChg chg="add mod ord modVis replST">
          <ac:chgData name="Helene Andersen" userId="f2eae29a-8535-4ed9-9102-2e34eb6169a6" providerId="ADAL" clId="{8C588EFA-610A-4015-AAC2-7BF4206CE338}" dt="2023-09-29T06:28:28.787" v="8300"/>
          <ac:graphicFrameMkLst>
            <pc:docMk/>
            <pc:sldMk cId="514024098" sldId="326"/>
            <ac:graphicFrameMk id="9" creationId="{6E198F6A-3B0A-1214-6205-214DD9E8FFE1}"/>
          </ac:graphicFrameMkLst>
        </pc:graphicFrameChg>
      </pc:sldChg>
      <pc:sldMasterChg chg="modSldLayout">
        <pc:chgData name="Helene Andersen" userId="f2eae29a-8535-4ed9-9102-2e34eb6169a6" providerId="ADAL" clId="{8C588EFA-610A-4015-AAC2-7BF4206CE338}" dt="2023-09-28T11:11:51.371" v="6781"/>
        <pc:sldMasterMkLst>
          <pc:docMk/>
          <pc:sldMasterMk cId="4101599643" sldId="2147483648"/>
        </pc:sldMasterMkLst>
        <pc:sldLayoutChg chg="setBg">
          <pc:chgData name="Helene Andersen" userId="f2eae29a-8535-4ed9-9102-2e34eb6169a6" providerId="ADAL" clId="{8C588EFA-610A-4015-AAC2-7BF4206CE338}" dt="2023-09-28T11:11:51.371" v="6781"/>
          <pc:sldLayoutMkLst>
            <pc:docMk/>
            <pc:sldMasterMk cId="4101599643" sldId="2147483648"/>
            <pc:sldLayoutMk cId="2587586729" sldId="2147483651"/>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4194234211" sldId="2147483671"/>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179415099" sldId="2147483680"/>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10430513" sldId="2147483685"/>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2812160041" sldId="2147483688"/>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775182083" sldId="2147483689"/>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003053823" sldId="2147483690"/>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272756342" sldId="2147483691"/>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2304142926" sldId="2147483694"/>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637413583" sldId="2147483697"/>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582407888" sldId="2147483700"/>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1702513093" sldId="2147483702"/>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219885372" sldId="2147483704"/>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134140220" sldId="2147483705"/>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3885346515" sldId="2147483706"/>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1524630666" sldId="2147483727"/>
          </pc:sldLayoutMkLst>
        </pc:sldLayoutChg>
        <pc:sldLayoutChg chg="setBg">
          <pc:chgData name="Helene Andersen" userId="f2eae29a-8535-4ed9-9102-2e34eb6169a6" providerId="ADAL" clId="{8C588EFA-610A-4015-AAC2-7BF4206CE338}" dt="2023-09-28T11:11:51.371" v="6781"/>
          <pc:sldLayoutMkLst>
            <pc:docMk/>
            <pc:sldMasterMk cId="4101599643" sldId="2147483648"/>
            <pc:sldLayoutMk cId="2431852750" sldId="214748373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2CE9E6-DF9E-4D37-B48D-824089B74C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37A857-9F82-4A17-B7AC-049A756E18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67171-C0C9-4E7A-B871-9F46F5DE6C37}" type="datetimeFigureOut">
              <a:rPr lang="en-US" smtClean="0"/>
              <a:t>10/10/2023</a:t>
            </a:fld>
            <a:endParaRPr lang="en-US"/>
          </a:p>
        </p:txBody>
      </p:sp>
      <p:sp>
        <p:nvSpPr>
          <p:cNvPr id="4" name="Footer Placeholder 3">
            <a:extLst>
              <a:ext uri="{FF2B5EF4-FFF2-40B4-BE49-F238E27FC236}">
                <a16:creationId xmlns:a16="http://schemas.microsoft.com/office/drawing/2014/main" id="{A903F5AC-3B47-4263-B2E5-14143A1B04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41FFC7-8FD3-4E6F-B8F5-6B6FE0B254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170FA-077C-4AE8-8074-2022B3643E72}" type="slidenum">
              <a:rPr lang="en-US" smtClean="0"/>
              <a:t>‹#›</a:t>
            </a:fld>
            <a:endParaRPr lang="en-US"/>
          </a:p>
        </p:txBody>
      </p:sp>
    </p:spTree>
    <p:extLst>
      <p:ext uri="{BB962C8B-B14F-4D97-AF65-F5344CB8AC3E}">
        <p14:creationId xmlns:p14="http://schemas.microsoft.com/office/powerpoint/2010/main" val="3953363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A07B5-6EFD-4FC8-A2A9-017BE3D01F2C}"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AAFAA-7BAF-40FF-8011-BB4A02904225}" type="slidenum">
              <a:rPr lang="en-US" smtClean="0"/>
              <a:t>‹#›</a:t>
            </a:fld>
            <a:endParaRPr lang="en-US"/>
          </a:p>
        </p:txBody>
      </p:sp>
    </p:spTree>
    <p:extLst>
      <p:ext uri="{BB962C8B-B14F-4D97-AF65-F5344CB8AC3E}">
        <p14:creationId xmlns:p14="http://schemas.microsoft.com/office/powerpoint/2010/main" val="1009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noProof="0" dirty="0"/>
              <a:t>Hvorfor er dette så viktig? Og hvorfor snakker vi så mye om fysisk helse, men så lite om psykisk helse? Det er faktisk sånn at til enhver tid er det </a:t>
            </a:r>
            <a:r>
              <a:rPr lang="nb-NO" noProof="0" dirty="0" err="1"/>
              <a:t>ca</a:t>
            </a:r>
            <a:r>
              <a:rPr lang="nb-NO" noProof="0" dirty="0"/>
              <a:t> 20% av befolkningen, eller 1 av 5 som sliter psykisk. Det må vi ta inn over oss. Det betyr at det med stor sannsynlighet er folk på våre prosjekter hver dag som på en eller annen måte sliter med psykiske plager.</a:t>
            </a:r>
            <a:br>
              <a:rPr lang="nb-NO" noProof="0" dirty="0"/>
            </a:br>
            <a:br>
              <a:rPr lang="nb-NO" noProof="0" dirty="0"/>
            </a:br>
            <a:r>
              <a:rPr lang="nb-NO" noProof="0" dirty="0"/>
              <a:t>Dette er et viktig tema fordi vi ønsker at alle først og fremst skal ha det bra, men også fordi psykisk helse har en stor innvirkning på hvordan vi har det på jobb, og hvordan vi utfører jobben. I noen tilfeller kan det være direkte farlig å være på jobb hvis man er syk. Psykisk syk. Derfor er det så viktig at vi skaper en kultur der det er helt innafor </a:t>
            </a:r>
            <a:r>
              <a:rPr lang="nb-NO" noProof="0"/>
              <a:t>å snakke </a:t>
            </a:r>
            <a:r>
              <a:rPr lang="nb-NO" noProof="0" dirty="0"/>
              <a:t>om depresjon, angst eller andre psykiske lidelser. En kultur der alle ansatte opplever at de har noen å snakke med, og er trygg på å fortelle om eventuelle bekymringer knyttet til psykisk helse. </a:t>
            </a:r>
          </a:p>
          <a:p>
            <a:pPr marL="0" indent="0">
              <a:buFont typeface="Arial" panose="020B0604020202020204" pitchFamily="34" charset="0"/>
              <a:buNone/>
            </a:pPr>
            <a:endParaRPr lang="nb-NO" noProof="0" dirty="0"/>
          </a:p>
          <a:p>
            <a:pPr marL="171450" indent="-171450">
              <a:buFont typeface="Arial" panose="020B0604020202020204" pitchFamily="34" charset="0"/>
              <a:buChar char="•"/>
            </a:pPr>
            <a:r>
              <a:rPr lang="nb-NO" noProof="0" dirty="0"/>
              <a:t>Det er faktisk sånn at psykiske plager kan  gjøre at vi blir mindre fokuserte, kreative og at vi ikke er i like god stand til å takle arbeidsoppgavene våre effektivt.</a:t>
            </a:r>
          </a:p>
          <a:p>
            <a:pPr marL="171450" indent="-171450">
              <a:buFont typeface="Arial" panose="020B0604020202020204" pitchFamily="34" charset="0"/>
              <a:buChar char="•"/>
            </a:pPr>
            <a:r>
              <a:rPr lang="nb-NO" noProof="0" dirty="0"/>
              <a:t>Det fører også til uønsket fravær. Man kan bli så syk at det rett og slett ikke er mulig å jobbe</a:t>
            </a:r>
          </a:p>
          <a:p>
            <a:pPr marL="171450" indent="-171450">
              <a:buFont typeface="Arial" panose="020B0604020202020204" pitchFamily="34" charset="0"/>
              <a:buChar char="•"/>
            </a:pPr>
            <a:r>
              <a:rPr lang="nb-NO" noProof="0" dirty="0"/>
              <a:t>Det kan påvirke kvalitet og sikkerhet – når vi ikke er fokuserte gjør vi enklere feil. Det kan rett og slett være direkte farlig for oss selv og våre kollegaer</a:t>
            </a:r>
          </a:p>
          <a:p>
            <a:pPr marL="171450" indent="-171450">
              <a:buFont typeface="Arial" panose="020B0604020202020204" pitchFamily="34" charset="0"/>
              <a:buChar char="•"/>
            </a:pPr>
            <a:r>
              <a:rPr lang="nb-NO" noProof="0" dirty="0"/>
              <a:t>Når vi har en sunn arbeidskultur som fremmer psykisk velvære og trygghet er det med på øke trivsel og lojalitet – det igjen skaper rom for faglig og personlig utvikling. Det motsatte er tilfelle når vi har en usunn arbeidskultur </a:t>
            </a:r>
            <a:br>
              <a:rPr lang="nb-NO" noProof="0" dirty="0"/>
            </a:br>
            <a:br>
              <a:rPr lang="nb-NO" noProof="0" dirty="0"/>
            </a:br>
            <a:r>
              <a:rPr lang="nb-NO" noProof="0" dirty="0"/>
              <a:t>Så hva gjør vi for å bidra til en sunn arbeidskultur der alle ansatte opplever trygghet, tillit og tilhørighet?</a:t>
            </a:r>
          </a:p>
        </p:txBody>
      </p:sp>
      <p:sp>
        <p:nvSpPr>
          <p:cNvPr id="4" name="Plassholder for lysbildenummer 3"/>
          <p:cNvSpPr>
            <a:spLocks noGrp="1"/>
          </p:cNvSpPr>
          <p:nvPr>
            <p:ph type="sldNum" sz="quarter" idx="5"/>
          </p:nvPr>
        </p:nvSpPr>
        <p:spPr/>
        <p:txBody>
          <a:bodyPr/>
          <a:lstStyle/>
          <a:p>
            <a:fld id="{9E0AAFAA-7BAF-40FF-8011-BB4A02904225}" type="slidenum">
              <a:rPr lang="en-US" smtClean="0"/>
              <a:t>2</a:t>
            </a:fld>
            <a:endParaRPr lang="en-US"/>
          </a:p>
        </p:txBody>
      </p:sp>
    </p:spTree>
    <p:extLst>
      <p:ext uri="{BB962C8B-B14F-4D97-AF65-F5344CB8AC3E}">
        <p14:creationId xmlns:p14="http://schemas.microsoft.com/office/powerpoint/2010/main" val="15849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noProof="0" dirty="0"/>
              <a:t>Vi jobber I tre stadier – helt fra rekruttering og hvordan vi setter sammen team, gjennom utvikling av den enkelte og til gjenopprettende tiltak dersom det er behov.</a:t>
            </a:r>
            <a:br>
              <a:rPr lang="nb-NO" noProof="0" dirty="0"/>
            </a:br>
            <a:endParaRPr lang="nb-NO" noProof="0" dirty="0"/>
          </a:p>
          <a:p>
            <a:pPr marL="0" indent="0">
              <a:buFont typeface="Arial" panose="020B0604020202020204" pitchFamily="34" charset="0"/>
              <a:buNone/>
            </a:pPr>
            <a:r>
              <a:rPr lang="nb-NO" b="1" noProof="0" dirty="0"/>
              <a:t>Forebygge</a:t>
            </a:r>
          </a:p>
          <a:p>
            <a:pPr marL="171450" indent="-171450">
              <a:buFont typeface="Arial" panose="020B0604020202020204" pitchFamily="34" charset="0"/>
              <a:buChar char="•"/>
            </a:pPr>
            <a:r>
              <a:rPr lang="nb-NO" noProof="0" dirty="0"/>
              <a:t>I rekruttering: Vi vil ha de beste folka. Det betyr ikke at de beste folka ikke sliter fra tid til annen. Vi vil ha de folka som evner å se andre, hjelpe når det trengs og si ifra når de er bekymret</a:t>
            </a:r>
          </a:p>
          <a:p>
            <a:pPr marL="171450" indent="-171450">
              <a:buFont typeface="Arial" panose="020B0604020202020204" pitchFamily="34" charset="0"/>
              <a:buChar char="•"/>
            </a:pPr>
            <a:r>
              <a:rPr lang="nb-NO" noProof="0" dirty="0"/>
              <a:t>Vi forsøker å sette sammen team der alle skal føle seg trygge. Robuste team som skal tåle at ikke alle alltid har det bra</a:t>
            </a:r>
          </a:p>
          <a:p>
            <a:pPr marL="171450" indent="-171450">
              <a:buFont typeface="Arial" panose="020B0604020202020204" pitchFamily="34" charset="0"/>
              <a:buChar char="•"/>
            </a:pPr>
            <a:r>
              <a:rPr lang="nb-NO" noProof="0" dirty="0"/>
              <a:t>At vi kan tilpasse arbeidet I den grad det er mulig for at jobb skal være forenlig med resten av livet</a:t>
            </a:r>
          </a:p>
          <a:p>
            <a:pPr marL="0" indent="0">
              <a:buFont typeface="Arial" panose="020B0604020202020204" pitchFamily="34" charset="0"/>
              <a:buNone/>
            </a:pPr>
            <a:endParaRPr lang="nb-NO" noProof="0" dirty="0"/>
          </a:p>
          <a:p>
            <a:pPr marL="0" indent="0">
              <a:buFont typeface="Arial" panose="020B0604020202020204" pitchFamily="34" charset="0"/>
              <a:buNone/>
            </a:pPr>
            <a:r>
              <a:rPr lang="nb-NO" b="1" noProof="0" dirty="0"/>
              <a:t>Utvikle</a:t>
            </a:r>
          </a:p>
          <a:p>
            <a:pPr marL="171450" indent="-171450">
              <a:buFont typeface="Arial" panose="020B0604020202020204" pitchFamily="34" charset="0"/>
              <a:buChar char="•"/>
            </a:pPr>
            <a:r>
              <a:rPr lang="nb-NO" noProof="0" dirty="0"/>
              <a:t>I AF skal alle ha minimum 1 medarbeidersamtale per år. Vi tror at gjennom en slik samtale skal man kunne føle seg trygg på å si ifra og dypdykke ned I den enkleste jobbhverdag. Dette erstatter ikke daglig ledelse, men gir kanskje rom for refleksjon, samtale og fokus som er lett å glemme I hverdagen</a:t>
            </a:r>
          </a:p>
          <a:p>
            <a:pPr marL="171450" indent="-171450">
              <a:buFont typeface="Arial" panose="020B0604020202020204" pitchFamily="34" charset="0"/>
              <a:buChar char="•"/>
            </a:pPr>
            <a:r>
              <a:rPr lang="nb-NO" noProof="0" dirty="0"/>
              <a:t>Vi har tro på at tilstedeværelse av ledere, som har fått god opplæring I faget ledelse, er med  på å skape en trygg og tillitsbasert hverdag der vi I større grad snakker sammen</a:t>
            </a:r>
          </a:p>
          <a:p>
            <a:pPr marL="171450" indent="-171450">
              <a:buFont typeface="Arial" panose="020B0604020202020204" pitchFamily="34" charset="0"/>
              <a:buChar char="•"/>
            </a:pPr>
            <a:r>
              <a:rPr lang="nb-NO" noProof="0" dirty="0"/>
              <a:t>I tillegg ønsker vi å øke bevisstheten og kunnskapen om psykisk helse ved å markere FNs verdensdag for psykisk helse </a:t>
            </a:r>
          </a:p>
          <a:p>
            <a:pPr marL="171450" indent="-171450">
              <a:buFont typeface="Arial" panose="020B0604020202020204" pitchFamily="34" charset="0"/>
              <a:buChar char="•"/>
            </a:pPr>
            <a:endParaRPr lang="nb-NO" noProof="0" dirty="0"/>
          </a:p>
          <a:p>
            <a:pPr marL="0" indent="0">
              <a:buFont typeface="Arial" panose="020B0604020202020204" pitchFamily="34" charset="0"/>
              <a:buNone/>
            </a:pPr>
            <a:r>
              <a:rPr lang="nb-NO" b="1" noProof="0" dirty="0"/>
              <a:t>Gjenopprette:</a:t>
            </a:r>
          </a:p>
          <a:p>
            <a:pPr marL="171450" indent="-171450">
              <a:buFont typeface="Arial" panose="020B0604020202020204" pitchFamily="34" charset="0"/>
              <a:buChar char="•"/>
            </a:pPr>
            <a:r>
              <a:rPr lang="nb-NO" noProof="0" dirty="0"/>
              <a:t>Nå er det sånn at vi ikke alltid klarer å forebygge. Det vil dessverre være noen som sliter til enhver tid. Men da skal man vite at det er hjelp å få. </a:t>
            </a:r>
          </a:p>
          <a:p>
            <a:pPr marL="171450" indent="-171450">
              <a:buFont typeface="Arial" panose="020B0604020202020204" pitchFamily="34" charset="0"/>
              <a:buChar char="•"/>
            </a:pPr>
            <a:r>
              <a:rPr lang="nb-NO" noProof="0" dirty="0"/>
              <a:t>Varslingsutvalget er her for å hjelpe deg dersom det er kritikkverdige forhold du opplever eller observerer. Du kan melde inn anonymt på afgruppen.no</a:t>
            </a:r>
          </a:p>
          <a:p>
            <a:pPr marL="171450" indent="-171450">
              <a:buFont typeface="Arial" panose="020B0604020202020204" pitchFamily="34" charset="0"/>
              <a:buChar char="•"/>
            </a:pPr>
            <a:r>
              <a:rPr lang="nb-NO" noProof="0" dirty="0"/>
              <a:t>Vi har en bedriftshelsetjeneste med psykolog, lege og annet helsepersonell med full taushetsplikt som kan hjelpe</a:t>
            </a:r>
          </a:p>
          <a:p>
            <a:pPr marL="171450" indent="-171450">
              <a:buFont typeface="Arial" panose="020B0604020202020204" pitchFamily="34" charset="0"/>
              <a:buChar char="•"/>
            </a:pPr>
            <a:r>
              <a:rPr lang="nb-NO" noProof="0" dirty="0"/>
              <a:t>I tillegg har AF avtale med Moment som er psykologbistand. Her kan den som måtte trenge det få hjelp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Plassholder for lysbildenummer 3"/>
          <p:cNvSpPr>
            <a:spLocks noGrp="1"/>
          </p:cNvSpPr>
          <p:nvPr>
            <p:ph type="sldNum" sz="quarter" idx="5"/>
          </p:nvPr>
        </p:nvSpPr>
        <p:spPr/>
        <p:txBody>
          <a:bodyPr/>
          <a:lstStyle/>
          <a:p>
            <a:fld id="{9E0AAFAA-7BAF-40FF-8011-BB4A02904225}" type="slidenum">
              <a:rPr lang="en-US" smtClean="0"/>
              <a:t>3</a:t>
            </a:fld>
            <a:endParaRPr lang="en-US"/>
          </a:p>
        </p:txBody>
      </p:sp>
    </p:spTree>
    <p:extLst>
      <p:ext uri="{BB962C8B-B14F-4D97-AF65-F5344CB8AC3E}">
        <p14:creationId xmlns:p14="http://schemas.microsoft.com/office/powerpoint/2010/main" val="10189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I tillegg ønsker vi at alle tar et aktivt ansvar for  dette. </a:t>
            </a:r>
            <a:br>
              <a:rPr lang="nb-NO" noProof="0" dirty="0"/>
            </a:br>
            <a:br>
              <a:rPr lang="nb-NO" noProof="0" dirty="0"/>
            </a:br>
            <a:r>
              <a:rPr lang="nb-NO" noProof="0" dirty="0"/>
              <a:t>Husk at ser du det, eier du det. Det gjelder for sikkerhet, men også dersom du ser at noen </a:t>
            </a:r>
            <a:r>
              <a:rPr lang="nb-NO" noProof="0"/>
              <a:t>sliter psykisk</a:t>
            </a:r>
            <a:r>
              <a:rPr lang="nb-NO" noProof="0" dirty="0"/>
              <a:t>!</a:t>
            </a:r>
            <a:br>
              <a:rPr lang="nb-NO" noProof="0" dirty="0"/>
            </a:br>
            <a:br>
              <a:rPr lang="nb-NO" noProof="0" dirty="0"/>
            </a:br>
            <a:r>
              <a:rPr lang="nb-NO" noProof="0" dirty="0"/>
              <a:t>Disse verktøyene/plakatene finner dere på flere språk her: https://www.verdensdagen.no/materiell</a:t>
            </a:r>
          </a:p>
          <a:p>
            <a:endParaRPr lang="en-US" dirty="0"/>
          </a:p>
        </p:txBody>
      </p:sp>
      <p:sp>
        <p:nvSpPr>
          <p:cNvPr id="4" name="Plassholder for lysbildenummer 3"/>
          <p:cNvSpPr>
            <a:spLocks noGrp="1"/>
          </p:cNvSpPr>
          <p:nvPr>
            <p:ph type="sldNum" sz="quarter" idx="5"/>
          </p:nvPr>
        </p:nvSpPr>
        <p:spPr/>
        <p:txBody>
          <a:bodyPr/>
          <a:lstStyle/>
          <a:p>
            <a:fld id="{9E0AAFAA-7BAF-40FF-8011-BB4A02904225}" type="slidenum">
              <a:rPr lang="en-US" smtClean="0"/>
              <a:t>4</a:t>
            </a:fld>
            <a:endParaRPr lang="en-US"/>
          </a:p>
        </p:txBody>
      </p:sp>
    </p:spTree>
    <p:extLst>
      <p:ext uri="{BB962C8B-B14F-4D97-AF65-F5344CB8AC3E}">
        <p14:creationId xmlns:p14="http://schemas.microsoft.com/office/powerpoint/2010/main" val="232615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Spørsmål som kan stilles til prosjektet /avdelingen. Kan med fordel diskuteres i mindre grupper og deretter samle noen spesifikke psykvettregler i plenum for det aktuelle prosjektet eller enheten</a:t>
            </a:r>
          </a:p>
        </p:txBody>
      </p:sp>
      <p:sp>
        <p:nvSpPr>
          <p:cNvPr id="4" name="Plassholder for lysbildenummer 3"/>
          <p:cNvSpPr>
            <a:spLocks noGrp="1"/>
          </p:cNvSpPr>
          <p:nvPr>
            <p:ph type="sldNum" sz="quarter" idx="5"/>
          </p:nvPr>
        </p:nvSpPr>
        <p:spPr/>
        <p:txBody>
          <a:bodyPr/>
          <a:lstStyle/>
          <a:p>
            <a:fld id="{9E0AAFAA-7BAF-40FF-8011-BB4A02904225}" type="slidenum">
              <a:rPr lang="en-US" smtClean="0"/>
              <a:t>5</a:t>
            </a:fld>
            <a:endParaRPr lang="en-US"/>
          </a:p>
        </p:txBody>
      </p:sp>
    </p:spTree>
    <p:extLst>
      <p:ext uri="{BB962C8B-B14F-4D97-AF65-F5344CB8AC3E}">
        <p14:creationId xmlns:p14="http://schemas.microsoft.com/office/powerpoint/2010/main" val="202551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normal">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4793A5B-E7B8-4C99-A418-8F8658427EAC}"/>
              </a:ext>
            </a:extLst>
          </p:cNvPr>
          <p:cNvSpPr>
            <a:spLocks noGrp="1"/>
          </p:cNvSpPr>
          <p:nvPr>
            <p:ph type="pic" sz="quarter" idx="10" hasCustomPrompt="1"/>
          </p:nvPr>
        </p:nvSpPr>
        <p:spPr>
          <a:xfrm>
            <a:off x="0" y="0"/>
            <a:ext cx="12192000"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dirty="0"/>
              <a:t>Klikk på ikonet for å legge til et bilde</a:t>
            </a:r>
            <a:endParaRPr lang="en-US" dirty="0"/>
          </a:p>
        </p:txBody>
      </p:sp>
      <p:sp>
        <p:nvSpPr>
          <p:cNvPr id="2" name="Tittel 1">
            <a:extLst>
              <a:ext uri="{FF2B5EF4-FFF2-40B4-BE49-F238E27FC236}">
                <a16:creationId xmlns:a16="http://schemas.microsoft.com/office/drawing/2014/main" id="{E38E4301-9788-164D-9664-3D256996C691}"/>
              </a:ext>
            </a:extLst>
          </p:cNvPr>
          <p:cNvSpPr>
            <a:spLocks noGrp="1"/>
          </p:cNvSpPr>
          <p:nvPr>
            <p:ph type="ctrTitle" hasCustomPrompt="1"/>
          </p:nvPr>
        </p:nvSpPr>
        <p:spPr>
          <a:xfrm>
            <a:off x="1" y="-2"/>
            <a:ext cx="4619624" cy="3438000"/>
          </a:xfrm>
          <a:solidFill>
            <a:schemeClr val="accent1"/>
          </a:solidFill>
        </p:spPr>
        <p:txBody>
          <a:bodyPr lIns="720000" tIns="720000" rIns="540000" bIns="360000" anchor="b" anchorCtr="0">
            <a:noAutofit/>
          </a:bodyPr>
          <a:lstStyle>
            <a:lvl1pPr algn="l">
              <a:lnSpc>
                <a:spcPct val="90000"/>
              </a:lnSpc>
              <a:defRPr sz="3600"/>
            </a:lvl1pPr>
          </a:lstStyle>
          <a:p>
            <a:r>
              <a:rPr lang="nb-NO" dirty="0"/>
              <a:t>Klikk for å redigere tittelstil</a:t>
            </a:r>
          </a:p>
        </p:txBody>
      </p:sp>
      <p:sp>
        <p:nvSpPr>
          <p:cNvPr id="3" name="Undertittel 2">
            <a:extLst>
              <a:ext uri="{FF2B5EF4-FFF2-40B4-BE49-F238E27FC236}">
                <a16:creationId xmlns:a16="http://schemas.microsoft.com/office/drawing/2014/main" id="{D6995328-6892-8E49-8951-D46A5D939EC0}"/>
              </a:ext>
            </a:extLst>
          </p:cNvPr>
          <p:cNvSpPr>
            <a:spLocks noGrp="1"/>
          </p:cNvSpPr>
          <p:nvPr>
            <p:ph type="subTitle" idx="1" hasCustomPrompt="1"/>
          </p:nvPr>
        </p:nvSpPr>
        <p:spPr>
          <a:xfrm>
            <a:off x="-1" y="3428999"/>
            <a:ext cx="4619625" cy="1186751"/>
          </a:xfrm>
          <a:solidFill>
            <a:schemeClr val="accent1"/>
          </a:solidFill>
        </p:spPr>
        <p:txBody>
          <a:bodyPr lIns="720000" rIns="720000">
            <a:noAutofit/>
          </a:bodyPr>
          <a:lstStyle>
            <a:lvl1pPr marL="0" indent="0" algn="l">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grpSp>
        <p:nvGrpSpPr>
          <p:cNvPr id="10" name="Gruppe 9">
            <a:extLst>
              <a:ext uri="{FF2B5EF4-FFF2-40B4-BE49-F238E27FC236}">
                <a16:creationId xmlns:a16="http://schemas.microsoft.com/office/drawing/2014/main" id="{24D46953-51B1-2642-9E76-C78C4D2A5E20}"/>
              </a:ext>
            </a:extLst>
          </p:cNvPr>
          <p:cNvGrpSpPr/>
          <p:nvPr/>
        </p:nvGrpSpPr>
        <p:grpSpPr>
          <a:xfrm>
            <a:off x="2442040" y="-335454"/>
            <a:ext cx="1043680" cy="190800"/>
            <a:chOff x="2442040" y="-335454"/>
            <a:chExt cx="1043680" cy="190800"/>
          </a:xfrm>
        </p:grpSpPr>
        <p:sp>
          <p:nvSpPr>
            <p:cNvPr id="11" name="Rektangel 10">
              <a:extLst>
                <a:ext uri="{FF2B5EF4-FFF2-40B4-BE49-F238E27FC236}">
                  <a16:creationId xmlns:a16="http://schemas.microsoft.com/office/drawing/2014/main" id="{F09627A4-74A0-8C45-9058-B335B33AFAFD}"/>
                </a:ext>
              </a:extLst>
            </p:cNvPr>
            <p:cNvSpPr/>
            <p:nvPr/>
          </p:nvSpPr>
          <p:spPr>
            <a:xfrm>
              <a:off x="2442040" y="-335454"/>
              <a:ext cx="1043680" cy="1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12" name="Gruppe 11">
              <a:extLst>
                <a:ext uri="{FF2B5EF4-FFF2-40B4-BE49-F238E27FC236}">
                  <a16:creationId xmlns:a16="http://schemas.microsoft.com/office/drawing/2014/main" id="{BC368A8A-CF7D-B143-99BD-836D6370F545}"/>
                </a:ext>
              </a:extLst>
            </p:cNvPr>
            <p:cNvGrpSpPr/>
            <p:nvPr/>
          </p:nvGrpSpPr>
          <p:grpSpPr>
            <a:xfrm>
              <a:off x="2506820" y="-296561"/>
              <a:ext cx="914120" cy="108000"/>
              <a:chOff x="2442040" y="-296561"/>
              <a:chExt cx="914120" cy="108000"/>
            </a:xfrm>
          </p:grpSpPr>
          <p:sp>
            <p:nvSpPr>
              <p:cNvPr id="13" name="Rektangel 12">
                <a:extLst>
                  <a:ext uri="{FF2B5EF4-FFF2-40B4-BE49-F238E27FC236}">
                    <a16:creationId xmlns:a16="http://schemas.microsoft.com/office/drawing/2014/main" id="{B2AB4584-DF32-2E4D-A0C2-BCDA17515661}"/>
                  </a:ext>
                </a:extLst>
              </p:cNvPr>
              <p:cNvSpPr/>
              <p:nvPr/>
            </p:nvSpPr>
            <p:spPr>
              <a:xfrm>
                <a:off x="2442040" y="-296561"/>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ktangel 13">
                <a:extLst>
                  <a:ext uri="{FF2B5EF4-FFF2-40B4-BE49-F238E27FC236}">
                    <a16:creationId xmlns:a16="http://schemas.microsoft.com/office/drawing/2014/main" id="{307AD813-2F95-B145-8866-AB893EE32AAF}"/>
                  </a:ext>
                </a:extLst>
              </p:cNvPr>
              <p:cNvSpPr/>
              <p:nvPr/>
            </p:nvSpPr>
            <p:spPr>
              <a:xfrm>
                <a:off x="2764488" y="-296561"/>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0D9CDADD-E0FB-CE40-9647-33E2462E729E}"/>
                  </a:ext>
                </a:extLst>
              </p:cNvPr>
              <p:cNvSpPr/>
              <p:nvPr/>
            </p:nvSpPr>
            <p:spPr>
              <a:xfrm>
                <a:off x="3248160" y="-296561"/>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52CC5802-59F2-8A4C-B373-F82F84A464EA}"/>
                  </a:ext>
                </a:extLst>
              </p:cNvPr>
              <p:cNvSpPr/>
              <p:nvPr/>
            </p:nvSpPr>
            <p:spPr>
              <a:xfrm>
                <a:off x="2603264" y="-296561"/>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ktangel 18">
                <a:extLst>
                  <a:ext uri="{FF2B5EF4-FFF2-40B4-BE49-F238E27FC236}">
                    <a16:creationId xmlns:a16="http://schemas.microsoft.com/office/drawing/2014/main" id="{F94FA0C1-68E6-464E-AC09-2AE1AEE87E0B}"/>
                  </a:ext>
                </a:extLst>
              </p:cNvPr>
              <p:cNvSpPr/>
              <p:nvPr/>
            </p:nvSpPr>
            <p:spPr>
              <a:xfrm>
                <a:off x="2925712" y="-29656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EF895D5F-CFC3-1F42-8E10-31C2985F98C1}"/>
                  </a:ext>
                </a:extLst>
              </p:cNvPr>
              <p:cNvSpPr/>
              <p:nvPr/>
            </p:nvSpPr>
            <p:spPr>
              <a:xfrm>
                <a:off x="3086936" y="-296561"/>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sp>
        <p:nvSpPr>
          <p:cNvPr id="23" name="Text Placeholder 9">
            <a:extLst>
              <a:ext uri="{FF2B5EF4-FFF2-40B4-BE49-F238E27FC236}">
                <a16:creationId xmlns:a16="http://schemas.microsoft.com/office/drawing/2014/main" id="{D45AB863-1037-4F33-941F-BD1A4CF9967C}"/>
              </a:ext>
            </a:extLst>
          </p:cNvPr>
          <p:cNvSpPr>
            <a:spLocks noGrp="1"/>
          </p:cNvSpPr>
          <p:nvPr>
            <p:ph type="body" sz="quarter" idx="17" hasCustomPrompt="1"/>
          </p:nvPr>
        </p:nvSpPr>
        <p:spPr>
          <a:xfrm>
            <a:off x="10569324" y="0"/>
            <a:ext cx="1622675" cy="1619998"/>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2" t="33271" r="33444" b="-3"/>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363741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utfallende 2">
    <p:bg>
      <p:bgPr>
        <a:solidFill>
          <a:schemeClr val="accent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BEB8DCAA-94DE-4A9F-B463-530E94719EDA}"/>
              </a:ext>
            </a:extLst>
          </p:cNvPr>
          <p:cNvSpPr>
            <a:spLocks noGrp="1"/>
          </p:cNvSpPr>
          <p:nvPr>
            <p:ph type="pic" sz="quarter" idx="13" hasCustomPrompt="1"/>
          </p:nvPr>
        </p:nvSpPr>
        <p:spPr>
          <a:xfrm>
            <a:off x="0" y="0"/>
            <a:ext cx="12192000"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dirty="0"/>
              <a:t>Klikk på ikonet for å legge til et bilde</a:t>
            </a:r>
            <a:endParaRPr lang="en-US" dirty="0"/>
          </a:p>
        </p:txBody>
      </p:sp>
      <p:sp>
        <p:nvSpPr>
          <p:cNvPr id="2" name="Tittel 1">
            <a:extLst>
              <a:ext uri="{FF2B5EF4-FFF2-40B4-BE49-F238E27FC236}">
                <a16:creationId xmlns:a16="http://schemas.microsoft.com/office/drawing/2014/main" id="{3C929E29-018C-5F49-AFD1-E1D4A5301A34}"/>
              </a:ext>
            </a:extLst>
          </p:cNvPr>
          <p:cNvSpPr>
            <a:spLocks noGrp="1"/>
          </p:cNvSpPr>
          <p:nvPr>
            <p:ph type="title" hasCustomPrompt="1"/>
          </p:nvPr>
        </p:nvSpPr>
        <p:spPr>
          <a:xfrm>
            <a:off x="1" y="2239198"/>
            <a:ext cx="4619624" cy="2707200"/>
          </a:xfrm>
          <a:solidFill>
            <a:schemeClr val="accent1"/>
          </a:solidFill>
        </p:spPr>
        <p:txBody>
          <a:bodyPr lIns="720000" tIns="720000" rIns="360000" bIns="360000" anchor="t" anchorCtr="0">
            <a:noAutofit/>
          </a:bodyPr>
          <a:lstStyle>
            <a:lvl1pPr>
              <a:lnSpc>
                <a:spcPct val="90000"/>
              </a:lnSpc>
              <a:defRPr sz="5800"/>
            </a:lvl1pPr>
          </a:lstStyle>
          <a:p>
            <a:r>
              <a:rPr lang="nb-NO" dirty="0"/>
              <a:t>Tittel to linjer</a:t>
            </a:r>
          </a:p>
        </p:txBody>
      </p:sp>
      <p:sp>
        <p:nvSpPr>
          <p:cNvPr id="3" name="Plassholder for tekst 2">
            <a:extLst>
              <a:ext uri="{FF2B5EF4-FFF2-40B4-BE49-F238E27FC236}">
                <a16:creationId xmlns:a16="http://schemas.microsoft.com/office/drawing/2014/main" id="{2C2ADE2A-446E-F44D-8B0C-69B38F62E155}"/>
              </a:ext>
            </a:extLst>
          </p:cNvPr>
          <p:cNvSpPr>
            <a:spLocks noGrp="1"/>
          </p:cNvSpPr>
          <p:nvPr>
            <p:ph type="body" idx="1" hasCustomPrompt="1"/>
          </p:nvPr>
        </p:nvSpPr>
        <p:spPr>
          <a:xfrm>
            <a:off x="-1" y="4936341"/>
            <a:ext cx="4619626" cy="1916864"/>
          </a:xfrm>
          <a:solidFill>
            <a:schemeClr val="accent1"/>
          </a:solidFill>
        </p:spPr>
        <p:txBody>
          <a:bodyPr lIns="720000" rIns="360000" bIns="648000">
            <a:noAutofit/>
          </a:bodyPr>
          <a:lstStyle>
            <a:lvl1pPr marL="0" indent="0">
              <a:spcBef>
                <a:spcPts val="0"/>
              </a:spcBef>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8" name="Text Placeholder 9">
            <a:extLst>
              <a:ext uri="{FF2B5EF4-FFF2-40B4-BE49-F238E27FC236}">
                <a16:creationId xmlns:a16="http://schemas.microsoft.com/office/drawing/2014/main" id="{9C608973-1122-4BA3-BAC7-5BD855A2AB7A}"/>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30030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1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utfallende 3">
    <p:bg>
      <p:bgPr>
        <a:solidFill>
          <a:schemeClr val="accent1"/>
        </a:solidFill>
        <a:effectLst/>
      </p:bgPr>
    </p:bg>
    <p:spTree>
      <p:nvGrpSpPr>
        <p:cNvPr id="1" name=""/>
        <p:cNvGrpSpPr/>
        <p:nvPr/>
      </p:nvGrpSpPr>
      <p:grpSpPr>
        <a:xfrm>
          <a:off x="0" y="0"/>
          <a:ext cx="0" cy="0"/>
          <a:chOff x="0" y="0"/>
          <a:chExt cx="0" cy="0"/>
        </a:xfrm>
      </p:grpSpPr>
      <p:sp>
        <p:nvSpPr>
          <p:cNvPr id="10" name="Bilde">
            <a:extLst>
              <a:ext uri="{FF2B5EF4-FFF2-40B4-BE49-F238E27FC236}">
                <a16:creationId xmlns:a16="http://schemas.microsoft.com/office/drawing/2014/main" id="{8237FB4C-407D-4290-8BC0-BEA5DDC0789A}"/>
              </a:ext>
            </a:extLst>
          </p:cNvPr>
          <p:cNvSpPr>
            <a:spLocks noGrp="1"/>
          </p:cNvSpPr>
          <p:nvPr>
            <p:ph type="pic" sz="quarter" idx="16" hasCustomPrompt="1"/>
          </p:nvPr>
        </p:nvSpPr>
        <p:spPr>
          <a:xfrm>
            <a:off x="0" y="0"/>
            <a:ext cx="12192000" cy="6858000"/>
          </a:xfrm>
          <a:solidFill>
            <a:schemeClr val="bg2"/>
          </a:solidFill>
        </p:spPr>
        <p:txBody>
          <a:bodyPr lIns="720000" tIns="720000" rIns="720000" bIns="720000" anchor="ctr" anchorCtr="0"/>
          <a:lstStyle>
            <a:lvl1pPr marL="0" indent="0">
              <a:buNone/>
              <a:defRPr/>
            </a:lvl1pPr>
          </a:lstStyle>
          <a:p>
            <a:r>
              <a:rPr lang="nb-NO" dirty="0"/>
              <a:t>Klikk på ikonet for å legge til et bilde</a:t>
            </a:r>
          </a:p>
        </p:txBody>
      </p:sp>
      <p:sp>
        <p:nvSpPr>
          <p:cNvPr id="8" name="Tittel 1">
            <a:extLst>
              <a:ext uri="{FF2B5EF4-FFF2-40B4-BE49-F238E27FC236}">
                <a16:creationId xmlns:a16="http://schemas.microsoft.com/office/drawing/2014/main" id="{6CB7252C-2FC3-4CA6-9CC6-99643D2747AC}"/>
              </a:ext>
            </a:extLst>
          </p:cNvPr>
          <p:cNvSpPr>
            <a:spLocks noGrp="1"/>
          </p:cNvSpPr>
          <p:nvPr>
            <p:ph type="title" hasCustomPrompt="1"/>
          </p:nvPr>
        </p:nvSpPr>
        <p:spPr>
          <a:xfrm>
            <a:off x="7572376" y="2239198"/>
            <a:ext cx="4619624" cy="2707200"/>
          </a:xfrm>
          <a:solidFill>
            <a:schemeClr val="accent1"/>
          </a:solidFill>
        </p:spPr>
        <p:txBody>
          <a:bodyPr lIns="720000" tIns="720000" rIns="360000" bIns="360000" anchor="t" anchorCtr="0">
            <a:noAutofit/>
          </a:bodyPr>
          <a:lstStyle>
            <a:lvl1pPr>
              <a:lnSpc>
                <a:spcPct val="90000"/>
              </a:lnSpc>
              <a:defRPr sz="5800"/>
            </a:lvl1pPr>
          </a:lstStyle>
          <a:p>
            <a:r>
              <a:rPr lang="nb-NO" dirty="0"/>
              <a:t>Tittel to linjer</a:t>
            </a:r>
          </a:p>
        </p:txBody>
      </p:sp>
      <p:sp>
        <p:nvSpPr>
          <p:cNvPr id="9" name="Plassholder for tekst 2">
            <a:extLst>
              <a:ext uri="{FF2B5EF4-FFF2-40B4-BE49-F238E27FC236}">
                <a16:creationId xmlns:a16="http://schemas.microsoft.com/office/drawing/2014/main" id="{C1F2C58D-14F9-4521-B1B9-4ECFB5299DC9}"/>
              </a:ext>
            </a:extLst>
          </p:cNvPr>
          <p:cNvSpPr>
            <a:spLocks noGrp="1"/>
          </p:cNvSpPr>
          <p:nvPr>
            <p:ph type="body" idx="1" hasCustomPrompt="1"/>
          </p:nvPr>
        </p:nvSpPr>
        <p:spPr>
          <a:xfrm>
            <a:off x="7572374" y="4936341"/>
            <a:ext cx="4619626" cy="1916864"/>
          </a:xfrm>
          <a:solidFill>
            <a:schemeClr val="accent1"/>
          </a:solidFill>
        </p:spPr>
        <p:txBody>
          <a:bodyPr lIns="720000" rIns="360000" bIns="648000">
            <a:noAutofit/>
          </a:bodyPr>
          <a:lstStyle>
            <a:lvl1pPr marL="0" indent="0">
              <a:spcBef>
                <a:spcPts val="0"/>
              </a:spcBef>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12" name="Text Placeholder 9">
            <a:extLst>
              <a:ext uri="{FF2B5EF4-FFF2-40B4-BE49-F238E27FC236}">
                <a16:creationId xmlns:a16="http://schemas.microsoft.com/office/drawing/2014/main" id="{6308746C-860C-40FF-93C3-76E93B93899B}"/>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327275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p:nvPr>
        </p:nvSpPr>
        <p:spPr>
          <a:xfrm>
            <a:off x="720000" y="1933200"/>
            <a:ext cx="5202000"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18FB1FE6-1882-1F4B-972F-303EE5A6CDEE}"/>
              </a:ext>
            </a:extLst>
          </p:cNvPr>
          <p:cNvSpPr>
            <a:spLocks noGrp="1"/>
          </p:cNvSpPr>
          <p:nvPr>
            <p:ph sz="half" idx="2"/>
          </p:nvPr>
        </p:nvSpPr>
        <p:spPr>
          <a:xfrm>
            <a:off x="6270000" y="1933200"/>
            <a:ext cx="5202000"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p>
            <a:r>
              <a:rPr lang="nb-NO"/>
              <a:t>Klikk for å redigere tittelstil</a:t>
            </a:r>
            <a:endParaRPr lang="nb-NO" dirty="0"/>
          </a:p>
        </p:txBody>
      </p:sp>
      <p:sp>
        <p:nvSpPr>
          <p:cNvPr id="11" name="Plassholder for tekst 13">
            <a:extLst>
              <a:ext uri="{FF2B5EF4-FFF2-40B4-BE49-F238E27FC236}">
                <a16:creationId xmlns:a16="http://schemas.microsoft.com/office/drawing/2014/main" id="{8B9A2659-739A-4C9F-924D-B7BBC42CFFC5}"/>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14722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p:nvPr>
        </p:nvSpPr>
        <p:spPr>
          <a:xfrm>
            <a:off x="720000" y="1933200"/>
            <a:ext cx="5202000"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p>
            <a:r>
              <a:rPr lang="nb-NO"/>
              <a:t>Klikk for å redigere tittelstil</a:t>
            </a:r>
            <a:endParaRPr lang="nb-NO" dirty="0"/>
          </a:p>
        </p:txBody>
      </p:sp>
      <p:sp>
        <p:nvSpPr>
          <p:cNvPr id="10" name="Plassholder for tekst 13">
            <a:extLst>
              <a:ext uri="{FF2B5EF4-FFF2-40B4-BE49-F238E27FC236}">
                <a16:creationId xmlns:a16="http://schemas.microsoft.com/office/drawing/2014/main" id="{C75C545F-2236-458A-86F6-73B9E7B8B75F}"/>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8932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p:nvPr>
        </p:nvSpPr>
        <p:spPr>
          <a:xfrm>
            <a:off x="720000" y="1933200"/>
            <a:ext cx="3348766"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18FB1FE6-1882-1F4B-972F-303EE5A6CDEE}"/>
              </a:ext>
            </a:extLst>
          </p:cNvPr>
          <p:cNvSpPr>
            <a:spLocks noGrp="1"/>
          </p:cNvSpPr>
          <p:nvPr>
            <p:ph sz="half" idx="2"/>
          </p:nvPr>
        </p:nvSpPr>
        <p:spPr>
          <a:xfrm>
            <a:off x="4424045" y="1933200"/>
            <a:ext cx="3348766"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12" name="Plassholder for innhold 3">
            <a:extLst>
              <a:ext uri="{FF2B5EF4-FFF2-40B4-BE49-F238E27FC236}">
                <a16:creationId xmlns:a16="http://schemas.microsoft.com/office/drawing/2014/main" id="{756B11D1-AC17-F34E-B03E-8B3BBCA1A6A0}"/>
              </a:ext>
            </a:extLst>
          </p:cNvPr>
          <p:cNvSpPr>
            <a:spLocks noGrp="1"/>
          </p:cNvSpPr>
          <p:nvPr>
            <p:ph sz="half" idx="15"/>
          </p:nvPr>
        </p:nvSpPr>
        <p:spPr>
          <a:xfrm>
            <a:off x="8129625" y="1933200"/>
            <a:ext cx="3348000"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8D8D852E-2E7A-9F42-A673-7300C8EA5D52}"/>
              </a:ext>
            </a:extLst>
          </p:cNvPr>
          <p:cNvSpPr>
            <a:spLocks noGrp="1"/>
          </p:cNvSpPr>
          <p:nvPr>
            <p:ph type="title"/>
          </p:nvPr>
        </p:nvSpPr>
        <p:spPr/>
        <p:txBody>
          <a:bodyPr/>
          <a:lstStyle/>
          <a:p>
            <a:r>
              <a:rPr lang="nb-NO"/>
              <a:t>Klikk for å redigere tittelstil</a:t>
            </a:r>
            <a:endParaRPr lang="nb-NO" dirty="0"/>
          </a:p>
        </p:txBody>
      </p:sp>
      <p:sp>
        <p:nvSpPr>
          <p:cNvPr id="13" name="Plassholder for tekst 13">
            <a:extLst>
              <a:ext uri="{FF2B5EF4-FFF2-40B4-BE49-F238E27FC236}">
                <a16:creationId xmlns:a16="http://schemas.microsoft.com/office/drawing/2014/main" id="{9B426891-3582-4A9B-81F9-8E6E6968AC92}"/>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407298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2787" userDrawn="1">
          <p15:clr>
            <a:srgbClr val="FBAE40"/>
          </p15:clr>
        </p15:guide>
        <p15:guide id="4" pos="2560" userDrawn="1">
          <p15:clr>
            <a:srgbClr val="FBAE40"/>
          </p15:clr>
        </p15:guide>
        <p15:guide id="5" pos="4897" userDrawn="1">
          <p15:clr>
            <a:srgbClr val="FBAE40"/>
          </p15:clr>
        </p15:guide>
        <p15:guide id="6" pos="5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lite bild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AFC8D52C-7CBC-43AB-B38D-64FC09BC4F52}"/>
              </a:ext>
            </a:extLst>
          </p:cNvPr>
          <p:cNvSpPr>
            <a:spLocks noGrp="1"/>
          </p:cNvSpPr>
          <p:nvPr>
            <p:ph type="pic" sz="quarter" idx="13" hasCustomPrompt="1"/>
          </p:nvPr>
        </p:nvSpPr>
        <p:spPr>
          <a:xfrm>
            <a:off x="7859712" y="0"/>
            <a:ext cx="4332287"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hasCustomPrompt="1"/>
          </p:nvPr>
        </p:nvSpPr>
        <p:spPr>
          <a:xfrm>
            <a:off x="719999" y="1933200"/>
            <a:ext cx="6815863" cy="42048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4" name="Title 3">
            <a:extLst>
              <a:ext uri="{FF2B5EF4-FFF2-40B4-BE49-F238E27FC236}">
                <a16:creationId xmlns:a16="http://schemas.microsoft.com/office/drawing/2014/main" id="{6DBB7903-3F40-4A9D-86F5-F7024DC59722}"/>
              </a:ext>
            </a:extLst>
          </p:cNvPr>
          <p:cNvSpPr>
            <a:spLocks noGrp="1"/>
          </p:cNvSpPr>
          <p:nvPr>
            <p:ph type="title" hasCustomPrompt="1"/>
          </p:nvPr>
        </p:nvSpPr>
        <p:spPr>
          <a:xfrm>
            <a:off x="720000" y="631507"/>
            <a:ext cx="6815862" cy="1019278"/>
          </a:xfrm>
        </p:spPr>
        <p:txBody>
          <a:bodyPr/>
          <a:lstStyle/>
          <a:p>
            <a:r>
              <a:rPr lang="nb-NO" dirty="0"/>
              <a:t>Klikk for å redigere tittelstil</a:t>
            </a:r>
            <a:endParaRPr lang="en-US" dirty="0"/>
          </a:p>
        </p:txBody>
      </p:sp>
      <p:sp>
        <p:nvSpPr>
          <p:cNvPr id="13" name="Plassholder for tekst 13">
            <a:extLst>
              <a:ext uri="{FF2B5EF4-FFF2-40B4-BE49-F238E27FC236}">
                <a16:creationId xmlns:a16="http://schemas.microsoft.com/office/drawing/2014/main" id="{6FE5A8EC-6766-4532-B995-555DA93B25E9}"/>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12" name="Text Placeholder 9">
            <a:extLst>
              <a:ext uri="{FF2B5EF4-FFF2-40B4-BE49-F238E27FC236}">
                <a16:creationId xmlns:a16="http://schemas.microsoft.com/office/drawing/2014/main" id="{105CF659-7009-41D3-890A-C988EE8A70BB}"/>
              </a:ext>
            </a:extLst>
          </p:cNvPr>
          <p:cNvSpPr>
            <a:spLocks noGrp="1"/>
          </p:cNvSpPr>
          <p:nvPr>
            <p:ph type="body" sz="quarter" idx="17" hasCustomPrompt="1"/>
          </p:nvPr>
        </p:nvSpPr>
        <p:spPr>
          <a:xfrm>
            <a:off x="11583006" y="0"/>
            <a:ext cx="610000" cy="60899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88554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4747" userDrawn="1">
          <p15:clr>
            <a:srgbClr val="FBAE40"/>
          </p15:clr>
        </p15:guide>
        <p15:guide id="4" pos="495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og lite bilde krediterin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FF52738-4E59-48DF-9B25-AD1CFF9994B2}"/>
              </a:ext>
            </a:extLst>
          </p:cNvPr>
          <p:cNvSpPr>
            <a:spLocks noGrp="1"/>
          </p:cNvSpPr>
          <p:nvPr>
            <p:ph type="pic" sz="quarter" idx="13" hasCustomPrompt="1"/>
          </p:nvPr>
        </p:nvSpPr>
        <p:spPr>
          <a:xfrm>
            <a:off x="7859712" y="0"/>
            <a:ext cx="4332287"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15" name="Text Placeholder 9">
            <a:extLst>
              <a:ext uri="{FF2B5EF4-FFF2-40B4-BE49-F238E27FC236}">
                <a16:creationId xmlns:a16="http://schemas.microsoft.com/office/drawing/2014/main" id="{2184BDD8-EB22-4CFD-BB12-73A6CA8C2E46}"/>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p:nvPr>
        </p:nvSpPr>
        <p:spPr>
          <a:xfrm>
            <a:off x="719999" y="1933200"/>
            <a:ext cx="6815863"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yriad Pro" panose="020B0503030403020204" pitchFamily="34" charset="0"/>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yriad Pro" panose="020B0503030403020204" pitchFamily="34" charset="0"/>
              </a:defRPr>
            </a:lvl1pPr>
          </a:lstStyle>
          <a:p>
            <a:fld id="{6FC27C0E-69D6-2140-BAEC-594D114B0964}" type="slidenum">
              <a:rPr lang="nb-NO" smtClean="0"/>
              <a:pPr/>
              <a:t>‹#›</a:t>
            </a:fld>
            <a:endParaRPr lang="nb-NO" dirty="0"/>
          </a:p>
        </p:txBody>
      </p:sp>
      <p:sp>
        <p:nvSpPr>
          <p:cNvPr id="4" name="Title 3">
            <a:extLst>
              <a:ext uri="{FF2B5EF4-FFF2-40B4-BE49-F238E27FC236}">
                <a16:creationId xmlns:a16="http://schemas.microsoft.com/office/drawing/2014/main" id="{6DBB7903-3F40-4A9D-86F5-F7024DC59722}"/>
              </a:ext>
            </a:extLst>
          </p:cNvPr>
          <p:cNvSpPr>
            <a:spLocks noGrp="1"/>
          </p:cNvSpPr>
          <p:nvPr>
            <p:ph type="title" hasCustomPrompt="1"/>
          </p:nvPr>
        </p:nvSpPr>
        <p:spPr>
          <a:xfrm>
            <a:off x="720000" y="631507"/>
            <a:ext cx="6815862" cy="1019278"/>
          </a:xfrm>
        </p:spPr>
        <p:txBody>
          <a:bodyPr/>
          <a:lstStyle/>
          <a:p>
            <a:r>
              <a:rPr lang="nb-NO" dirty="0"/>
              <a:t>Klikk for å redigere tittelstil</a:t>
            </a:r>
            <a:endParaRPr lang="en-US" dirty="0"/>
          </a:p>
        </p:txBody>
      </p:sp>
      <p:sp>
        <p:nvSpPr>
          <p:cNvPr id="12" name="Plassholder for tekst 13">
            <a:extLst>
              <a:ext uri="{FF2B5EF4-FFF2-40B4-BE49-F238E27FC236}">
                <a16:creationId xmlns:a16="http://schemas.microsoft.com/office/drawing/2014/main" id="{F7BAD015-1BBA-4149-94F8-21E1C7621644}"/>
              </a:ext>
            </a:extLst>
          </p:cNvPr>
          <p:cNvSpPr>
            <a:spLocks noGrp="1"/>
          </p:cNvSpPr>
          <p:nvPr>
            <p:ph type="body" sz="quarter" idx="16" hasCustomPrompt="1"/>
          </p:nvPr>
        </p:nvSpPr>
        <p:spPr>
          <a:xfrm>
            <a:off x="7859712" y="5628968"/>
            <a:ext cx="4332287" cy="1229032"/>
          </a:xfrm>
          <a:solidFill>
            <a:schemeClr val="tx2"/>
          </a:solidFill>
        </p:spPr>
        <p:txBody>
          <a:bodyPr wrap="square" lIns="360000" tIns="360000" rIns="720000" bIns="360000" anchor="t" anchorCtr="0">
            <a:noAutofit/>
          </a:bodyPr>
          <a:lstStyle>
            <a:lvl1pPr marL="0" indent="0" algn="l">
              <a:buNone/>
              <a:defRPr sz="1400">
                <a:solidFill>
                  <a:schemeClr val="bg1"/>
                </a:solidFill>
              </a:defRPr>
            </a:lvl1pPr>
          </a:lstStyle>
          <a:p>
            <a:pPr lvl="0"/>
            <a:r>
              <a:rPr lang="nb-NO" noProof="0" dirty="0"/>
              <a:t>Bildetekst kreditering</a:t>
            </a:r>
          </a:p>
        </p:txBody>
      </p:sp>
      <p:sp>
        <p:nvSpPr>
          <p:cNvPr id="14" name="Plassholder for tekst 13">
            <a:extLst>
              <a:ext uri="{FF2B5EF4-FFF2-40B4-BE49-F238E27FC236}">
                <a16:creationId xmlns:a16="http://schemas.microsoft.com/office/drawing/2014/main" id="{F811E609-4A2A-46A5-9D70-6EDF10A2D7B7}"/>
              </a:ext>
            </a:extLst>
          </p:cNvPr>
          <p:cNvSpPr>
            <a:spLocks noGrp="1"/>
          </p:cNvSpPr>
          <p:nvPr>
            <p:ph type="body" sz="quarter" idx="14" hasCustomPrompt="1"/>
          </p:nvPr>
        </p:nvSpPr>
        <p:spPr>
          <a:xfrm>
            <a:off x="720000" y="186549"/>
            <a:ext cx="811761" cy="355276"/>
          </a:xfrm>
          <a:blipFill dpi="0" rotWithShape="1">
            <a:blip r:embed="rId4"/>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181659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46" userDrawn="1">
          <p15:clr>
            <a:srgbClr val="FBAE40"/>
          </p15:clr>
        </p15:guide>
        <p15:guide id="3" pos="4747" userDrawn="1">
          <p15:clr>
            <a:srgbClr val="FBAE40"/>
          </p15:clr>
        </p15:guide>
        <p15:guide id="4" pos="49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stort bild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C9F52DD-4A98-4D71-8900-DC57F23D4C11}"/>
              </a:ext>
            </a:extLst>
          </p:cNvPr>
          <p:cNvSpPr>
            <a:spLocks noGrp="1"/>
          </p:cNvSpPr>
          <p:nvPr>
            <p:ph type="pic" sz="quarter" idx="13" hasCustomPrompt="1"/>
          </p:nvPr>
        </p:nvSpPr>
        <p:spPr>
          <a:xfrm>
            <a:off x="6269038" y="0"/>
            <a:ext cx="5922961"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p:nvPr>
        </p:nvSpPr>
        <p:spPr>
          <a:xfrm>
            <a:off x="720000" y="1933200"/>
            <a:ext cx="5202000"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a:xfrm>
            <a:off x="720000" y="631507"/>
            <a:ext cx="5202000" cy="1019278"/>
          </a:xfrm>
        </p:spPr>
        <p:txBody>
          <a:bodyPr/>
          <a:lstStyle/>
          <a:p>
            <a:r>
              <a:rPr lang="nb-NO"/>
              <a:t>Klikk for å redigere tittelstil</a:t>
            </a:r>
            <a:endParaRPr lang="nb-NO" dirty="0"/>
          </a:p>
        </p:txBody>
      </p:sp>
      <p:sp>
        <p:nvSpPr>
          <p:cNvPr id="10" name="Plassholder for tekst 13">
            <a:extLst>
              <a:ext uri="{FF2B5EF4-FFF2-40B4-BE49-F238E27FC236}">
                <a16:creationId xmlns:a16="http://schemas.microsoft.com/office/drawing/2014/main" id="{25FBC8C8-228E-477B-B58F-9805FED426F5}"/>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11" name="Text Placeholder 9">
            <a:extLst>
              <a:ext uri="{FF2B5EF4-FFF2-40B4-BE49-F238E27FC236}">
                <a16:creationId xmlns:a16="http://schemas.microsoft.com/office/drawing/2014/main" id="{6EF5381C-20B7-45B6-B4CA-8B272784A260}"/>
              </a:ext>
            </a:extLst>
          </p:cNvPr>
          <p:cNvSpPr>
            <a:spLocks noGrp="1"/>
          </p:cNvSpPr>
          <p:nvPr>
            <p:ph type="body" sz="quarter" idx="17" hasCustomPrompt="1"/>
          </p:nvPr>
        </p:nvSpPr>
        <p:spPr>
          <a:xfrm>
            <a:off x="11583006" y="0"/>
            <a:ext cx="610000" cy="608993"/>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10081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og stort bilde kreditering">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2086882-4DF4-4FCF-9CFA-D768C6D51939}"/>
              </a:ext>
            </a:extLst>
          </p:cNvPr>
          <p:cNvSpPr>
            <a:spLocks noGrp="1"/>
          </p:cNvSpPr>
          <p:nvPr>
            <p:ph type="pic" sz="quarter" idx="13" hasCustomPrompt="1"/>
          </p:nvPr>
        </p:nvSpPr>
        <p:spPr>
          <a:xfrm>
            <a:off x="6269038" y="0"/>
            <a:ext cx="5922961"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12" name="Text Placeholder 9">
            <a:extLst>
              <a:ext uri="{FF2B5EF4-FFF2-40B4-BE49-F238E27FC236}">
                <a16:creationId xmlns:a16="http://schemas.microsoft.com/office/drawing/2014/main" id="{CF920B60-1C94-4F58-89CA-C6AA11FC753F}"/>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3" name="Plassholder for innhold 2">
            <a:extLst>
              <a:ext uri="{FF2B5EF4-FFF2-40B4-BE49-F238E27FC236}">
                <a16:creationId xmlns:a16="http://schemas.microsoft.com/office/drawing/2014/main" id="{B954A463-EC8E-5847-B083-46ED2B2036AE}"/>
              </a:ext>
            </a:extLst>
          </p:cNvPr>
          <p:cNvSpPr>
            <a:spLocks noGrp="1"/>
          </p:cNvSpPr>
          <p:nvPr>
            <p:ph sz="half" idx="1"/>
          </p:nvPr>
        </p:nvSpPr>
        <p:spPr>
          <a:xfrm>
            <a:off x="720000" y="1933200"/>
            <a:ext cx="5202000" cy="420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yriad Pro" panose="020B0503030403020204" pitchFamily="34" charset="0"/>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yriad Pro" panose="020B0503030403020204" pitchFamily="34" charset="0"/>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a:xfrm>
            <a:off x="720000" y="631507"/>
            <a:ext cx="5202000" cy="1019278"/>
          </a:xfrm>
        </p:spPr>
        <p:txBody>
          <a:bodyPr/>
          <a:lstStyle/>
          <a:p>
            <a:r>
              <a:rPr lang="nb-NO"/>
              <a:t>Klikk for å redigere tittelstil</a:t>
            </a:r>
            <a:endParaRPr lang="nb-NO" dirty="0"/>
          </a:p>
        </p:txBody>
      </p:sp>
      <p:sp>
        <p:nvSpPr>
          <p:cNvPr id="9" name="Plassholder for tekst 13">
            <a:extLst>
              <a:ext uri="{FF2B5EF4-FFF2-40B4-BE49-F238E27FC236}">
                <a16:creationId xmlns:a16="http://schemas.microsoft.com/office/drawing/2014/main" id="{D30A3569-F534-459A-88C1-6A517D17A943}"/>
              </a:ext>
            </a:extLst>
          </p:cNvPr>
          <p:cNvSpPr>
            <a:spLocks noGrp="1"/>
          </p:cNvSpPr>
          <p:nvPr>
            <p:ph type="body" sz="quarter" idx="16" hasCustomPrompt="1"/>
          </p:nvPr>
        </p:nvSpPr>
        <p:spPr>
          <a:xfrm>
            <a:off x="6269038" y="5628968"/>
            <a:ext cx="5922961" cy="1229032"/>
          </a:xfrm>
          <a:solidFill>
            <a:schemeClr val="tx2"/>
          </a:solidFill>
        </p:spPr>
        <p:txBody>
          <a:bodyPr wrap="square" lIns="360000" tIns="360000" rIns="720000" bIns="360000" anchor="t" anchorCtr="0">
            <a:noAutofit/>
          </a:bodyPr>
          <a:lstStyle>
            <a:lvl1pPr marL="0" indent="0" algn="l">
              <a:buNone/>
              <a:defRPr sz="1400">
                <a:solidFill>
                  <a:schemeClr val="bg1"/>
                </a:solidFill>
              </a:defRPr>
            </a:lvl1pPr>
          </a:lstStyle>
          <a:p>
            <a:pPr lvl="0"/>
            <a:r>
              <a:rPr lang="nb-NO" noProof="0"/>
              <a:t>Bildetekst kreditering</a:t>
            </a:r>
          </a:p>
        </p:txBody>
      </p:sp>
      <p:sp>
        <p:nvSpPr>
          <p:cNvPr id="11" name="Plassholder for tekst 13">
            <a:extLst>
              <a:ext uri="{FF2B5EF4-FFF2-40B4-BE49-F238E27FC236}">
                <a16:creationId xmlns:a16="http://schemas.microsoft.com/office/drawing/2014/main" id="{333722B0-66EF-4EAE-A36E-3DF2AB0FEC32}"/>
              </a:ext>
            </a:extLst>
          </p:cNvPr>
          <p:cNvSpPr>
            <a:spLocks noGrp="1"/>
          </p:cNvSpPr>
          <p:nvPr>
            <p:ph type="body" sz="quarter" idx="14" hasCustomPrompt="1"/>
          </p:nvPr>
        </p:nvSpPr>
        <p:spPr>
          <a:xfrm>
            <a:off x="720000" y="186549"/>
            <a:ext cx="811761" cy="355276"/>
          </a:xfrm>
          <a:blipFill dpi="0" rotWithShape="1">
            <a:blip r:embed="rId4"/>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105104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graf og tek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F2D6B6-A69B-4BDF-8EDB-8EC348BA2D5F}"/>
              </a:ext>
            </a:extLst>
          </p:cNvPr>
          <p:cNvSpPr>
            <a:spLocks noGrp="1"/>
          </p:cNvSpPr>
          <p:nvPr>
            <p:ph type="body" sz="quarter" idx="28" hasCustomPrompt="1"/>
          </p:nvPr>
        </p:nvSpPr>
        <p:spPr>
          <a:xfrm>
            <a:off x="4425950" y="1984375"/>
            <a:ext cx="7045325" cy="4156075"/>
          </a:xfrm>
          <a:solidFill>
            <a:schemeClr val="bg2"/>
          </a:solidFill>
        </p:spPr>
        <p:txBody>
          <a:bodyPr>
            <a:normAutofit/>
          </a:bodyPr>
          <a:lstStyle>
            <a:lvl1pPr marL="0" indent="0">
              <a:buNone/>
              <a:defRPr sz="100"/>
            </a:lvl1pPr>
            <a:lvl2pPr marL="234000" indent="0">
              <a:buNone/>
              <a:defRPr/>
            </a:lvl2pPr>
            <a:lvl3pPr marL="468000" indent="0">
              <a:buNone/>
              <a:defRPr/>
            </a:lvl3pPr>
            <a:lvl4pPr marL="702000" indent="0">
              <a:buNone/>
              <a:defRPr/>
            </a:lvl4pPr>
            <a:lvl5pPr marL="936000" indent="0">
              <a:buNone/>
              <a:defRPr/>
            </a:lvl5pPr>
          </a:lstStyle>
          <a:p>
            <a:pPr lvl="0"/>
            <a:r>
              <a:rPr lang="nb-NO" sz="100" dirty="0"/>
              <a:t> </a:t>
            </a:r>
            <a:endParaRPr lang="en-US"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8D8D852E-2E7A-9F42-A673-7300C8EA5D52}"/>
              </a:ext>
            </a:extLst>
          </p:cNvPr>
          <p:cNvSpPr>
            <a:spLocks noGrp="1"/>
          </p:cNvSpPr>
          <p:nvPr>
            <p:ph type="title"/>
          </p:nvPr>
        </p:nvSpPr>
        <p:spPr/>
        <p:txBody>
          <a:bodyPr/>
          <a:lstStyle/>
          <a:p>
            <a:r>
              <a:rPr lang="nb-NO"/>
              <a:t>Klikk for å redigere tittelstil</a:t>
            </a:r>
            <a:endParaRPr lang="nb-NO" dirty="0"/>
          </a:p>
        </p:txBody>
      </p:sp>
      <p:sp>
        <p:nvSpPr>
          <p:cNvPr id="22" name="Plassholder for tekst 18">
            <a:extLst>
              <a:ext uri="{FF2B5EF4-FFF2-40B4-BE49-F238E27FC236}">
                <a16:creationId xmlns:a16="http://schemas.microsoft.com/office/drawing/2014/main" id="{3C91A1EB-4B86-4BC3-A61C-D93ABE3511ED}"/>
              </a:ext>
            </a:extLst>
          </p:cNvPr>
          <p:cNvSpPr>
            <a:spLocks noGrp="1"/>
          </p:cNvSpPr>
          <p:nvPr>
            <p:ph type="body" sz="quarter" idx="26"/>
          </p:nvPr>
        </p:nvSpPr>
        <p:spPr>
          <a:xfrm>
            <a:off x="4425987" y="5220000"/>
            <a:ext cx="7046013"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24" name="Plassholder for innhold 2">
            <a:extLst>
              <a:ext uri="{FF2B5EF4-FFF2-40B4-BE49-F238E27FC236}">
                <a16:creationId xmlns:a16="http://schemas.microsoft.com/office/drawing/2014/main" id="{450FEC5B-834D-4F5F-A75C-BD4FFA5D70F8}"/>
              </a:ext>
            </a:extLst>
          </p:cNvPr>
          <p:cNvSpPr>
            <a:spLocks noGrp="1"/>
          </p:cNvSpPr>
          <p:nvPr>
            <p:ph sz="half" idx="1"/>
          </p:nvPr>
        </p:nvSpPr>
        <p:spPr>
          <a:xfrm>
            <a:off x="719999" y="1980000"/>
            <a:ext cx="3350351" cy="4160450"/>
          </a:xfrm>
          <a:solidFill>
            <a:schemeClr val="accent1"/>
          </a:solidFill>
        </p:spPr>
        <p:txBody>
          <a:bodyPr lIns="360000" tIns="360000" rIns="360000" bIns="360000"/>
          <a:lstStyle>
            <a:lvl1pPr marL="0" indent="0">
              <a:buNone/>
              <a:defRPr/>
            </a:lvl1pPr>
            <a:lvl2pPr marL="0">
              <a:buClr>
                <a:schemeClr val="bg1"/>
              </a:buClr>
              <a:defRPr sz="2000"/>
            </a:lvl2pPr>
            <a:lvl3pPr marL="468000">
              <a:buClr>
                <a:schemeClr val="bg1"/>
              </a:buClr>
              <a:defRPr/>
            </a:lvl3pPr>
            <a:lvl4pPr marL="702000">
              <a:buClr>
                <a:schemeClr val="bg1"/>
              </a:buClr>
              <a:defRPr/>
            </a:lvl4pPr>
            <a:lvl5pPr marL="936000">
              <a:buClr>
                <a:schemeClr val="bg1"/>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tekst 13">
            <a:extLst>
              <a:ext uri="{FF2B5EF4-FFF2-40B4-BE49-F238E27FC236}">
                <a16:creationId xmlns:a16="http://schemas.microsoft.com/office/drawing/2014/main" id="{27999DD9-0D5A-4743-9035-54FA74A45D72}"/>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13" name="Content Placeholder 3">
            <a:extLst>
              <a:ext uri="{FF2B5EF4-FFF2-40B4-BE49-F238E27FC236}">
                <a16:creationId xmlns:a16="http://schemas.microsoft.com/office/drawing/2014/main" id="{F7A8E1B1-1990-4BD1-9B7C-C0809F69D6CC}"/>
              </a:ext>
            </a:extLst>
          </p:cNvPr>
          <p:cNvSpPr>
            <a:spLocks noGrp="1"/>
          </p:cNvSpPr>
          <p:nvPr>
            <p:ph sz="quarter" idx="27" hasCustomPrompt="1"/>
          </p:nvPr>
        </p:nvSpPr>
        <p:spPr>
          <a:xfrm>
            <a:off x="4600363" y="2168011"/>
            <a:ext cx="6716925" cy="2888178"/>
          </a:xfrm>
        </p:spPr>
        <p:txBody>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Tree>
    <p:extLst>
      <p:ext uri="{BB962C8B-B14F-4D97-AF65-F5344CB8AC3E}">
        <p14:creationId xmlns:p14="http://schemas.microsoft.com/office/powerpoint/2010/main" val="58234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2787" userDrawn="1">
          <p15:clr>
            <a:srgbClr val="FBAE40"/>
          </p15:clr>
        </p15:guide>
        <p15:guide id="4" pos="2560" userDrawn="1">
          <p15:clr>
            <a:srgbClr val="FBAE40"/>
          </p15:clr>
        </p15:guide>
        <p15:guide id="5" pos="4897" userDrawn="1">
          <p15:clr>
            <a:srgbClr val="FBAE40"/>
          </p15:clr>
        </p15:guide>
        <p15:guide id="6" pos="5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alternativ gul">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5C306A-CAD5-415E-81D7-6C8639C6B0D7}"/>
              </a:ext>
            </a:extLst>
          </p:cNvPr>
          <p:cNvSpPr>
            <a:spLocks noGrp="1"/>
          </p:cNvSpPr>
          <p:nvPr>
            <p:ph type="pic" sz="quarter" idx="16" hasCustomPrompt="1"/>
          </p:nvPr>
        </p:nvSpPr>
        <p:spPr>
          <a:xfrm>
            <a:off x="4619624" y="0"/>
            <a:ext cx="7572375"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dirty="0"/>
              <a:t>Klikk på ikonet for å legge til et bilde</a:t>
            </a:r>
            <a:endParaRPr lang="en-US" dirty="0"/>
          </a:p>
        </p:txBody>
      </p:sp>
      <p:sp>
        <p:nvSpPr>
          <p:cNvPr id="17" name="TekstSylinder 16">
            <a:extLst>
              <a:ext uri="{FF2B5EF4-FFF2-40B4-BE49-F238E27FC236}">
                <a16:creationId xmlns:a16="http://schemas.microsoft.com/office/drawing/2014/main" id="{7FE123C0-69B0-E642-86BE-36980F897039}"/>
              </a:ext>
            </a:extLst>
          </p:cNvPr>
          <p:cNvSpPr txBox="1"/>
          <p:nvPr userDrawn="1"/>
        </p:nvSpPr>
        <p:spPr>
          <a:xfrm>
            <a:off x="719998" y="-340468"/>
            <a:ext cx="1668818" cy="180425"/>
          </a:xfrm>
          <a:prstGeom prst="rect">
            <a:avLst/>
          </a:prstGeom>
          <a:solidFill>
            <a:schemeClr val="bg1"/>
          </a:solidFill>
        </p:spPr>
        <p:txBody>
          <a:bodyPr wrap="square" lIns="36000" tIns="36000" rIns="36000" bIns="36000" rtlCol="0">
            <a:spAutoFit/>
          </a:bodyPr>
          <a:lstStyle/>
          <a:p>
            <a:r>
              <a:rPr lang="nb-NO" sz="700" noProof="1">
                <a:latin typeface="Arial" panose="020B0604020202020204" pitchFamily="34" charset="0"/>
                <a:cs typeface="Arial" panose="020B0604020202020204" pitchFamily="34" charset="0"/>
              </a:rPr>
              <a:t>AF Gruppen</a:t>
            </a:r>
          </a:p>
        </p:txBody>
      </p:sp>
      <p:grpSp>
        <p:nvGrpSpPr>
          <p:cNvPr id="10" name="Gruppe 9">
            <a:extLst>
              <a:ext uri="{FF2B5EF4-FFF2-40B4-BE49-F238E27FC236}">
                <a16:creationId xmlns:a16="http://schemas.microsoft.com/office/drawing/2014/main" id="{24D46953-51B1-2642-9E76-C78C4D2A5E20}"/>
              </a:ext>
            </a:extLst>
          </p:cNvPr>
          <p:cNvGrpSpPr/>
          <p:nvPr/>
        </p:nvGrpSpPr>
        <p:grpSpPr>
          <a:xfrm>
            <a:off x="2442040" y="-335454"/>
            <a:ext cx="1043680" cy="190800"/>
            <a:chOff x="2442040" y="-335454"/>
            <a:chExt cx="1043680" cy="190800"/>
          </a:xfrm>
        </p:grpSpPr>
        <p:sp>
          <p:nvSpPr>
            <p:cNvPr id="11" name="Rektangel 10">
              <a:extLst>
                <a:ext uri="{FF2B5EF4-FFF2-40B4-BE49-F238E27FC236}">
                  <a16:creationId xmlns:a16="http://schemas.microsoft.com/office/drawing/2014/main" id="{F09627A4-74A0-8C45-9058-B335B33AFAFD}"/>
                </a:ext>
              </a:extLst>
            </p:cNvPr>
            <p:cNvSpPr/>
            <p:nvPr/>
          </p:nvSpPr>
          <p:spPr>
            <a:xfrm>
              <a:off x="2442040" y="-335454"/>
              <a:ext cx="1043680" cy="1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12" name="Gruppe 11">
              <a:extLst>
                <a:ext uri="{FF2B5EF4-FFF2-40B4-BE49-F238E27FC236}">
                  <a16:creationId xmlns:a16="http://schemas.microsoft.com/office/drawing/2014/main" id="{BC368A8A-CF7D-B143-99BD-836D6370F545}"/>
                </a:ext>
              </a:extLst>
            </p:cNvPr>
            <p:cNvGrpSpPr/>
            <p:nvPr/>
          </p:nvGrpSpPr>
          <p:grpSpPr>
            <a:xfrm>
              <a:off x="2506820" y="-296561"/>
              <a:ext cx="914120" cy="108000"/>
              <a:chOff x="2442040" y="-296561"/>
              <a:chExt cx="914120" cy="108000"/>
            </a:xfrm>
          </p:grpSpPr>
          <p:sp>
            <p:nvSpPr>
              <p:cNvPr id="13" name="Rektangel 12">
                <a:extLst>
                  <a:ext uri="{FF2B5EF4-FFF2-40B4-BE49-F238E27FC236}">
                    <a16:creationId xmlns:a16="http://schemas.microsoft.com/office/drawing/2014/main" id="{B2AB4584-DF32-2E4D-A0C2-BCDA17515661}"/>
                  </a:ext>
                </a:extLst>
              </p:cNvPr>
              <p:cNvSpPr/>
              <p:nvPr/>
            </p:nvSpPr>
            <p:spPr>
              <a:xfrm>
                <a:off x="2442040" y="-296561"/>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ktangel 13">
                <a:extLst>
                  <a:ext uri="{FF2B5EF4-FFF2-40B4-BE49-F238E27FC236}">
                    <a16:creationId xmlns:a16="http://schemas.microsoft.com/office/drawing/2014/main" id="{307AD813-2F95-B145-8866-AB893EE32AAF}"/>
                  </a:ext>
                </a:extLst>
              </p:cNvPr>
              <p:cNvSpPr/>
              <p:nvPr/>
            </p:nvSpPr>
            <p:spPr>
              <a:xfrm>
                <a:off x="2764488" y="-296561"/>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0D9CDADD-E0FB-CE40-9647-33E2462E729E}"/>
                  </a:ext>
                </a:extLst>
              </p:cNvPr>
              <p:cNvSpPr/>
              <p:nvPr/>
            </p:nvSpPr>
            <p:spPr>
              <a:xfrm>
                <a:off x="3248160" y="-296561"/>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52CC5802-59F2-8A4C-B373-F82F84A464EA}"/>
                  </a:ext>
                </a:extLst>
              </p:cNvPr>
              <p:cNvSpPr/>
              <p:nvPr/>
            </p:nvSpPr>
            <p:spPr>
              <a:xfrm>
                <a:off x="2603264" y="-296561"/>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ktangel 18">
                <a:extLst>
                  <a:ext uri="{FF2B5EF4-FFF2-40B4-BE49-F238E27FC236}">
                    <a16:creationId xmlns:a16="http://schemas.microsoft.com/office/drawing/2014/main" id="{F94FA0C1-68E6-464E-AC09-2AE1AEE87E0B}"/>
                  </a:ext>
                </a:extLst>
              </p:cNvPr>
              <p:cNvSpPr/>
              <p:nvPr/>
            </p:nvSpPr>
            <p:spPr>
              <a:xfrm>
                <a:off x="2925712" y="-29656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EF895D5F-CFC3-1F42-8E10-31C2985F98C1}"/>
                  </a:ext>
                </a:extLst>
              </p:cNvPr>
              <p:cNvSpPr/>
              <p:nvPr/>
            </p:nvSpPr>
            <p:spPr>
              <a:xfrm>
                <a:off x="3086936" y="-296561"/>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sp>
        <p:nvSpPr>
          <p:cNvPr id="26" name="Tittel 1">
            <a:extLst>
              <a:ext uri="{FF2B5EF4-FFF2-40B4-BE49-F238E27FC236}">
                <a16:creationId xmlns:a16="http://schemas.microsoft.com/office/drawing/2014/main" id="{9363A00E-1349-4947-AA83-0BB76A66A859}"/>
              </a:ext>
            </a:extLst>
          </p:cNvPr>
          <p:cNvSpPr>
            <a:spLocks noGrp="1"/>
          </p:cNvSpPr>
          <p:nvPr>
            <p:ph type="ctrTitle"/>
          </p:nvPr>
        </p:nvSpPr>
        <p:spPr>
          <a:xfrm>
            <a:off x="1" y="-2"/>
            <a:ext cx="4619624" cy="3438000"/>
          </a:xfrm>
          <a:noFill/>
        </p:spPr>
        <p:txBody>
          <a:bodyPr lIns="720000" tIns="720000" rIns="540000" bIns="360000" anchor="b" anchorCtr="0">
            <a:noAutofit/>
          </a:bodyPr>
          <a:lstStyle>
            <a:lvl1pPr algn="l">
              <a:lnSpc>
                <a:spcPct val="90000"/>
              </a:lnSpc>
              <a:defRPr sz="3600"/>
            </a:lvl1pPr>
          </a:lstStyle>
          <a:p>
            <a:r>
              <a:rPr lang="nb-NO"/>
              <a:t>Klikk for å redigere tittelstil</a:t>
            </a:r>
            <a:endParaRPr lang="nb-NO" dirty="0"/>
          </a:p>
        </p:txBody>
      </p:sp>
      <p:sp>
        <p:nvSpPr>
          <p:cNvPr id="27" name="Undertittel 2">
            <a:extLst>
              <a:ext uri="{FF2B5EF4-FFF2-40B4-BE49-F238E27FC236}">
                <a16:creationId xmlns:a16="http://schemas.microsoft.com/office/drawing/2014/main" id="{48443F58-F050-4D81-BA7C-1187E2165C67}"/>
              </a:ext>
            </a:extLst>
          </p:cNvPr>
          <p:cNvSpPr>
            <a:spLocks noGrp="1"/>
          </p:cNvSpPr>
          <p:nvPr>
            <p:ph type="subTitle" idx="1" hasCustomPrompt="1"/>
          </p:nvPr>
        </p:nvSpPr>
        <p:spPr>
          <a:xfrm>
            <a:off x="-1" y="3429000"/>
            <a:ext cx="4619625" cy="3429000"/>
          </a:xfrm>
        </p:spPr>
        <p:txBody>
          <a:bodyPr lIns="720000" rIns="720000">
            <a:noAutofit/>
          </a:bodyPr>
          <a:lstStyle>
            <a:lvl1pPr marL="0" indent="0" algn="l">
              <a:spcBef>
                <a:spcPts val="0"/>
              </a:spcBef>
              <a:buNone/>
              <a:defRPr sz="1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22" name="Text Placeholder 9">
            <a:extLst>
              <a:ext uri="{FF2B5EF4-FFF2-40B4-BE49-F238E27FC236}">
                <a16:creationId xmlns:a16="http://schemas.microsoft.com/office/drawing/2014/main" id="{30FCD4D0-19E7-4677-96E8-BA348B6AAF2D}"/>
              </a:ext>
            </a:extLst>
          </p:cNvPr>
          <p:cNvSpPr>
            <a:spLocks noGrp="1"/>
          </p:cNvSpPr>
          <p:nvPr>
            <p:ph type="body" sz="quarter" idx="17" hasCustomPrompt="1"/>
          </p:nvPr>
        </p:nvSpPr>
        <p:spPr>
          <a:xfrm>
            <a:off x="10569324" y="0"/>
            <a:ext cx="1622675" cy="1619998"/>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2" t="33271" r="33444" b="-3"/>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358240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graf og tekst alternativ">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0A8410F-D36D-41CF-9616-FDE9DB5C5111}"/>
              </a:ext>
            </a:extLst>
          </p:cNvPr>
          <p:cNvSpPr>
            <a:spLocks noGrp="1"/>
          </p:cNvSpPr>
          <p:nvPr>
            <p:ph type="body" sz="quarter" idx="33" hasCustomPrompt="1"/>
          </p:nvPr>
        </p:nvSpPr>
        <p:spPr>
          <a:xfrm>
            <a:off x="8129587" y="1984375"/>
            <a:ext cx="3348000" cy="4156075"/>
          </a:xfrm>
          <a:solidFill>
            <a:schemeClr val="bg2"/>
          </a:solidFill>
        </p:spPr>
        <p:txBody>
          <a:bodyPr>
            <a:normAutofit/>
          </a:bodyPr>
          <a:lstStyle>
            <a:lvl1pPr marL="0" indent="0">
              <a:buNone/>
              <a:defRPr sz="100"/>
            </a:lvl1pPr>
          </a:lstStyle>
          <a:p>
            <a:pPr lvl="0"/>
            <a:r>
              <a:rPr lang="nb-NO" dirty="0"/>
              <a:t> </a:t>
            </a:r>
            <a:endParaRPr lang="en-US" dirty="0"/>
          </a:p>
        </p:txBody>
      </p:sp>
      <p:sp>
        <p:nvSpPr>
          <p:cNvPr id="4" name="Text Placeholder 3">
            <a:extLst>
              <a:ext uri="{FF2B5EF4-FFF2-40B4-BE49-F238E27FC236}">
                <a16:creationId xmlns:a16="http://schemas.microsoft.com/office/drawing/2014/main" id="{5D80988C-C20E-4FBB-A80E-404A6E7C21DC}"/>
              </a:ext>
            </a:extLst>
          </p:cNvPr>
          <p:cNvSpPr>
            <a:spLocks noGrp="1"/>
          </p:cNvSpPr>
          <p:nvPr>
            <p:ph type="body" sz="quarter" idx="32" hasCustomPrompt="1"/>
          </p:nvPr>
        </p:nvSpPr>
        <p:spPr>
          <a:xfrm>
            <a:off x="719138" y="1984375"/>
            <a:ext cx="7054850" cy="4156075"/>
          </a:xfrm>
          <a:solidFill>
            <a:schemeClr val="bg2"/>
          </a:solidFill>
        </p:spPr>
        <p:txBody>
          <a:bodyPr>
            <a:normAutofit/>
          </a:bodyPr>
          <a:lstStyle>
            <a:lvl1pPr marL="0" indent="0">
              <a:buNone/>
              <a:defRPr sz="100"/>
            </a:lvl1pPr>
            <a:lvl2pPr marL="234000" indent="0">
              <a:buNone/>
              <a:defRPr/>
            </a:lvl2pPr>
            <a:lvl3pPr marL="468000" indent="0">
              <a:buNone/>
              <a:defRPr/>
            </a:lvl3pPr>
            <a:lvl4pPr marL="702000" indent="0">
              <a:buNone/>
              <a:defRPr/>
            </a:lvl4pPr>
            <a:lvl5pPr marL="936000" indent="0">
              <a:buNone/>
              <a:defRPr/>
            </a:lvl5pPr>
          </a:lstStyle>
          <a:p>
            <a:pPr lvl="0"/>
            <a:r>
              <a:rPr lang="nb-NO" dirty="0"/>
              <a:t> </a:t>
            </a:r>
            <a:endParaRPr lang="en-US"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8D8D852E-2E7A-9F42-A673-7300C8EA5D52}"/>
              </a:ext>
            </a:extLst>
          </p:cNvPr>
          <p:cNvSpPr>
            <a:spLocks noGrp="1"/>
          </p:cNvSpPr>
          <p:nvPr>
            <p:ph type="title"/>
          </p:nvPr>
        </p:nvSpPr>
        <p:spPr/>
        <p:txBody>
          <a:bodyPr/>
          <a:lstStyle/>
          <a:p>
            <a:r>
              <a:rPr lang="nb-NO"/>
              <a:t>Klikk for å redigere tittelstil</a:t>
            </a:r>
            <a:endParaRPr lang="nb-NO" dirty="0"/>
          </a:p>
        </p:txBody>
      </p:sp>
      <p:sp>
        <p:nvSpPr>
          <p:cNvPr id="22" name="Plassholder for tekst 18">
            <a:extLst>
              <a:ext uri="{FF2B5EF4-FFF2-40B4-BE49-F238E27FC236}">
                <a16:creationId xmlns:a16="http://schemas.microsoft.com/office/drawing/2014/main" id="{3C91A1EB-4B86-4BC3-A61C-D93ABE3511ED}"/>
              </a:ext>
            </a:extLst>
          </p:cNvPr>
          <p:cNvSpPr>
            <a:spLocks noGrp="1"/>
          </p:cNvSpPr>
          <p:nvPr>
            <p:ph type="body" sz="quarter" idx="26"/>
          </p:nvPr>
        </p:nvSpPr>
        <p:spPr>
          <a:xfrm>
            <a:off x="720000" y="5220000"/>
            <a:ext cx="7053988"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12" name="Plassholder for tekst 13">
            <a:extLst>
              <a:ext uri="{FF2B5EF4-FFF2-40B4-BE49-F238E27FC236}">
                <a16:creationId xmlns:a16="http://schemas.microsoft.com/office/drawing/2014/main" id="{27999DD9-0D5A-4743-9035-54FA74A45D72}"/>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13" name="Content Placeholder 3">
            <a:extLst>
              <a:ext uri="{FF2B5EF4-FFF2-40B4-BE49-F238E27FC236}">
                <a16:creationId xmlns:a16="http://schemas.microsoft.com/office/drawing/2014/main" id="{F7A8E1B1-1990-4BD1-9B7C-C0809F69D6CC}"/>
              </a:ext>
            </a:extLst>
          </p:cNvPr>
          <p:cNvSpPr>
            <a:spLocks noGrp="1"/>
          </p:cNvSpPr>
          <p:nvPr>
            <p:ph sz="quarter" idx="27" hasCustomPrompt="1"/>
          </p:nvPr>
        </p:nvSpPr>
        <p:spPr>
          <a:xfrm>
            <a:off x="902351" y="2168011"/>
            <a:ext cx="6716925" cy="2888178"/>
          </a:xfrm>
        </p:spPr>
        <p:txBody>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4" name="Plassholder for tekst 18">
            <a:extLst>
              <a:ext uri="{FF2B5EF4-FFF2-40B4-BE49-F238E27FC236}">
                <a16:creationId xmlns:a16="http://schemas.microsoft.com/office/drawing/2014/main" id="{593EFFD8-D333-45F6-A768-1FCA56971DF4}"/>
              </a:ext>
            </a:extLst>
          </p:cNvPr>
          <p:cNvSpPr>
            <a:spLocks noGrp="1"/>
          </p:cNvSpPr>
          <p:nvPr>
            <p:ph type="body" sz="quarter" idx="29"/>
          </p:nvPr>
        </p:nvSpPr>
        <p:spPr>
          <a:xfrm>
            <a:off x="8129626" y="5220000"/>
            <a:ext cx="3348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15" name="Plassholder for tekst 18">
            <a:extLst>
              <a:ext uri="{FF2B5EF4-FFF2-40B4-BE49-F238E27FC236}">
                <a16:creationId xmlns:a16="http://schemas.microsoft.com/office/drawing/2014/main" id="{CA5090C5-3A0D-4EE7-B260-2B6F8CBEE16B}"/>
              </a:ext>
            </a:extLst>
          </p:cNvPr>
          <p:cNvSpPr>
            <a:spLocks noGrp="1"/>
          </p:cNvSpPr>
          <p:nvPr>
            <p:ph type="body" sz="quarter" idx="30" hasCustomPrompt="1"/>
          </p:nvPr>
        </p:nvSpPr>
        <p:spPr>
          <a:xfrm>
            <a:off x="8129626" y="1984375"/>
            <a:ext cx="3348000"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16" name="Content Placeholder 3">
            <a:extLst>
              <a:ext uri="{FF2B5EF4-FFF2-40B4-BE49-F238E27FC236}">
                <a16:creationId xmlns:a16="http://schemas.microsoft.com/office/drawing/2014/main" id="{B7A7B1C2-0F4B-4101-B9DB-D1E682A0CBCC}"/>
              </a:ext>
            </a:extLst>
          </p:cNvPr>
          <p:cNvSpPr>
            <a:spLocks noGrp="1"/>
          </p:cNvSpPr>
          <p:nvPr>
            <p:ph sz="quarter" idx="31" hasCustomPrompt="1"/>
          </p:nvPr>
        </p:nvSpPr>
        <p:spPr>
          <a:xfrm>
            <a:off x="8304001" y="2715865"/>
            <a:ext cx="2880000" cy="234032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3436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2787" userDrawn="1">
          <p15:clr>
            <a:srgbClr val="FBAE40"/>
          </p15:clr>
        </p15:guide>
        <p15:guide id="4" pos="2560" userDrawn="1">
          <p15:clr>
            <a:srgbClr val="FBAE40"/>
          </p15:clr>
        </p15:guide>
        <p15:guide id="5" pos="4897" userDrawn="1">
          <p15:clr>
            <a:srgbClr val="FBAE40"/>
          </p15:clr>
        </p15:guide>
        <p15:guide id="6" pos="5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grafer og tekst">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5694E1C6-3ED3-4491-BC15-AE411C88CC80}"/>
              </a:ext>
            </a:extLst>
          </p:cNvPr>
          <p:cNvSpPr>
            <a:spLocks noGrp="1"/>
          </p:cNvSpPr>
          <p:nvPr>
            <p:ph type="body" sz="quarter" idx="33" hasCustomPrompt="1"/>
          </p:nvPr>
        </p:nvSpPr>
        <p:spPr>
          <a:xfrm>
            <a:off x="8129626" y="1983600"/>
            <a:ext cx="3348000" cy="4156850"/>
          </a:xfrm>
          <a:solidFill>
            <a:schemeClr val="bg2"/>
          </a:solidFill>
        </p:spPr>
        <p:txBody>
          <a:bodyPr>
            <a:normAutofit/>
          </a:bodyPr>
          <a:lstStyle>
            <a:lvl1pPr marL="0" indent="0">
              <a:buNone/>
              <a:defRPr sz="100"/>
            </a:lvl1pPr>
          </a:lstStyle>
          <a:p>
            <a:pPr lvl="0"/>
            <a:r>
              <a:rPr lang="nb-NO" dirty="0"/>
              <a:t> </a:t>
            </a:r>
            <a:endParaRPr lang="en-US" dirty="0"/>
          </a:p>
        </p:txBody>
      </p:sp>
      <p:sp>
        <p:nvSpPr>
          <p:cNvPr id="4" name="Text Placeholder 3">
            <a:extLst>
              <a:ext uri="{FF2B5EF4-FFF2-40B4-BE49-F238E27FC236}">
                <a16:creationId xmlns:a16="http://schemas.microsoft.com/office/drawing/2014/main" id="{6BAFC0DB-5738-40F0-B8A9-44FF1369345C}"/>
              </a:ext>
            </a:extLst>
          </p:cNvPr>
          <p:cNvSpPr>
            <a:spLocks noGrp="1"/>
          </p:cNvSpPr>
          <p:nvPr>
            <p:ph type="body" sz="quarter" idx="32" hasCustomPrompt="1"/>
          </p:nvPr>
        </p:nvSpPr>
        <p:spPr>
          <a:xfrm>
            <a:off x="4424363" y="1983600"/>
            <a:ext cx="3348000" cy="4156850"/>
          </a:xfrm>
          <a:solidFill>
            <a:schemeClr val="bg2"/>
          </a:solidFill>
        </p:spPr>
        <p:txBody>
          <a:bodyPr>
            <a:normAutofit/>
          </a:bodyPr>
          <a:lstStyle>
            <a:lvl1pPr marL="0" indent="0">
              <a:buNone/>
              <a:defRPr sz="100"/>
            </a:lvl1pPr>
          </a:lstStyle>
          <a:p>
            <a:pPr lvl="0"/>
            <a:r>
              <a:rPr lang="nb-NO" dirty="0"/>
              <a:t> </a:t>
            </a:r>
            <a:endParaRPr lang="en-US"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8D8D852E-2E7A-9F42-A673-7300C8EA5D52}"/>
              </a:ext>
            </a:extLst>
          </p:cNvPr>
          <p:cNvSpPr>
            <a:spLocks noGrp="1"/>
          </p:cNvSpPr>
          <p:nvPr>
            <p:ph type="title"/>
          </p:nvPr>
        </p:nvSpPr>
        <p:spPr/>
        <p:txBody>
          <a:bodyPr/>
          <a:lstStyle/>
          <a:p>
            <a:r>
              <a:rPr lang="nb-NO"/>
              <a:t>Klikk for å redigere tittelstil</a:t>
            </a:r>
          </a:p>
        </p:txBody>
      </p:sp>
      <p:sp>
        <p:nvSpPr>
          <p:cNvPr id="22" name="Plassholder for tekst 18">
            <a:extLst>
              <a:ext uri="{FF2B5EF4-FFF2-40B4-BE49-F238E27FC236}">
                <a16:creationId xmlns:a16="http://schemas.microsoft.com/office/drawing/2014/main" id="{3C91A1EB-4B86-4BC3-A61C-D93ABE3511ED}"/>
              </a:ext>
            </a:extLst>
          </p:cNvPr>
          <p:cNvSpPr>
            <a:spLocks noGrp="1"/>
          </p:cNvSpPr>
          <p:nvPr>
            <p:ph type="body" sz="quarter" idx="26"/>
          </p:nvPr>
        </p:nvSpPr>
        <p:spPr>
          <a:xfrm>
            <a:off x="4425988" y="5220000"/>
            <a:ext cx="3348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23" name="Plassholder for tekst 18">
            <a:extLst>
              <a:ext uri="{FF2B5EF4-FFF2-40B4-BE49-F238E27FC236}">
                <a16:creationId xmlns:a16="http://schemas.microsoft.com/office/drawing/2014/main" id="{A875BC79-D654-4C41-B2F5-B91060AB20AC}"/>
              </a:ext>
            </a:extLst>
          </p:cNvPr>
          <p:cNvSpPr>
            <a:spLocks noGrp="1"/>
          </p:cNvSpPr>
          <p:nvPr>
            <p:ph type="body" sz="quarter" idx="27" hasCustomPrompt="1"/>
          </p:nvPr>
        </p:nvSpPr>
        <p:spPr>
          <a:xfrm>
            <a:off x="4425988" y="1984375"/>
            <a:ext cx="3348000"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24" name="Plassholder for innhold 2">
            <a:extLst>
              <a:ext uri="{FF2B5EF4-FFF2-40B4-BE49-F238E27FC236}">
                <a16:creationId xmlns:a16="http://schemas.microsoft.com/office/drawing/2014/main" id="{450FEC5B-834D-4F5F-A75C-BD4FFA5D70F8}"/>
              </a:ext>
            </a:extLst>
          </p:cNvPr>
          <p:cNvSpPr>
            <a:spLocks noGrp="1"/>
          </p:cNvSpPr>
          <p:nvPr>
            <p:ph sz="half" idx="1"/>
          </p:nvPr>
        </p:nvSpPr>
        <p:spPr>
          <a:xfrm>
            <a:off x="719999" y="1980000"/>
            <a:ext cx="3350351" cy="4160450"/>
          </a:xfrm>
          <a:solidFill>
            <a:schemeClr val="accent1"/>
          </a:solidFill>
        </p:spPr>
        <p:txBody>
          <a:bodyPr lIns="360000" tIns="360000" rIns="360000" bIns="360000"/>
          <a:lstStyle>
            <a:lvl1pPr marL="0" indent="0">
              <a:buNone/>
              <a:defRPr/>
            </a:lvl1pPr>
            <a:lvl2pPr marL="0">
              <a:buClr>
                <a:schemeClr val="bg1"/>
              </a:buClr>
              <a:defRPr sz="2000"/>
            </a:lvl2pPr>
            <a:lvl3pPr marL="468000">
              <a:buClr>
                <a:schemeClr val="bg1"/>
              </a:buClr>
              <a:defRPr/>
            </a:lvl3pPr>
            <a:lvl4pPr marL="702000">
              <a:buClr>
                <a:schemeClr val="bg1"/>
              </a:buClr>
              <a:defRPr/>
            </a:lvl4pPr>
            <a:lvl5pPr marL="936000">
              <a:buClr>
                <a:schemeClr val="bg1"/>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6" name="Plassholder for tekst 13">
            <a:extLst>
              <a:ext uri="{FF2B5EF4-FFF2-40B4-BE49-F238E27FC236}">
                <a16:creationId xmlns:a16="http://schemas.microsoft.com/office/drawing/2014/main" id="{6D40D958-14BE-41EA-8032-35A528F15B71}"/>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25" name="Content Placeholder 3">
            <a:extLst>
              <a:ext uri="{FF2B5EF4-FFF2-40B4-BE49-F238E27FC236}">
                <a16:creationId xmlns:a16="http://schemas.microsoft.com/office/drawing/2014/main" id="{A6291DF9-E7EC-44DD-88E6-EB2B26CB57A6}"/>
              </a:ext>
            </a:extLst>
          </p:cNvPr>
          <p:cNvSpPr>
            <a:spLocks noGrp="1"/>
          </p:cNvSpPr>
          <p:nvPr>
            <p:ph sz="quarter" idx="28" hasCustomPrompt="1"/>
          </p:nvPr>
        </p:nvSpPr>
        <p:spPr>
          <a:xfrm>
            <a:off x="4600363" y="2715865"/>
            <a:ext cx="2880000" cy="234032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2" name="Plassholder for tekst 18">
            <a:extLst>
              <a:ext uri="{FF2B5EF4-FFF2-40B4-BE49-F238E27FC236}">
                <a16:creationId xmlns:a16="http://schemas.microsoft.com/office/drawing/2014/main" id="{530C8A59-B4DB-4B01-973E-0B897409218F}"/>
              </a:ext>
            </a:extLst>
          </p:cNvPr>
          <p:cNvSpPr>
            <a:spLocks noGrp="1"/>
          </p:cNvSpPr>
          <p:nvPr>
            <p:ph type="body" sz="quarter" idx="29"/>
          </p:nvPr>
        </p:nvSpPr>
        <p:spPr>
          <a:xfrm>
            <a:off x="8129626" y="5220000"/>
            <a:ext cx="3348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33" name="Plassholder for tekst 18">
            <a:extLst>
              <a:ext uri="{FF2B5EF4-FFF2-40B4-BE49-F238E27FC236}">
                <a16:creationId xmlns:a16="http://schemas.microsoft.com/office/drawing/2014/main" id="{A2A33D77-6968-4EDE-9FD6-A396FA41B3FE}"/>
              </a:ext>
            </a:extLst>
          </p:cNvPr>
          <p:cNvSpPr>
            <a:spLocks noGrp="1"/>
          </p:cNvSpPr>
          <p:nvPr>
            <p:ph type="body" sz="quarter" idx="30" hasCustomPrompt="1"/>
          </p:nvPr>
        </p:nvSpPr>
        <p:spPr>
          <a:xfrm>
            <a:off x="8129626" y="1984375"/>
            <a:ext cx="3348000"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34" name="Content Placeholder 3">
            <a:extLst>
              <a:ext uri="{FF2B5EF4-FFF2-40B4-BE49-F238E27FC236}">
                <a16:creationId xmlns:a16="http://schemas.microsoft.com/office/drawing/2014/main" id="{E57E1672-5A91-480C-BB2D-116381360421}"/>
              </a:ext>
            </a:extLst>
          </p:cNvPr>
          <p:cNvSpPr>
            <a:spLocks noGrp="1"/>
          </p:cNvSpPr>
          <p:nvPr>
            <p:ph sz="quarter" idx="31" hasCustomPrompt="1"/>
          </p:nvPr>
        </p:nvSpPr>
        <p:spPr>
          <a:xfrm>
            <a:off x="8304001" y="2715865"/>
            <a:ext cx="2880000" cy="234032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57786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2787" userDrawn="1">
          <p15:clr>
            <a:srgbClr val="FBAE40"/>
          </p15:clr>
        </p15:guide>
        <p15:guide id="4" pos="2560" userDrawn="1">
          <p15:clr>
            <a:srgbClr val="FBAE40"/>
          </p15:clr>
        </p15:guide>
        <p15:guide id="5" pos="4897" userDrawn="1">
          <p15:clr>
            <a:srgbClr val="FBAE40"/>
          </p15:clr>
        </p15:guide>
        <p15:guide id="6" pos="5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grafer">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06B4E479-CAA3-44CE-B515-AD833BA28B1B}"/>
              </a:ext>
            </a:extLst>
          </p:cNvPr>
          <p:cNvSpPr>
            <a:spLocks noGrp="1"/>
          </p:cNvSpPr>
          <p:nvPr>
            <p:ph type="body" sz="quarter" idx="33" hasCustomPrompt="1"/>
          </p:nvPr>
        </p:nvSpPr>
        <p:spPr>
          <a:xfrm>
            <a:off x="6275625" y="1984375"/>
            <a:ext cx="5202000" cy="4156075"/>
          </a:xfrm>
          <a:solidFill>
            <a:schemeClr val="bg2"/>
          </a:solidFill>
        </p:spPr>
        <p:txBody>
          <a:bodyPr>
            <a:normAutofit/>
          </a:bodyPr>
          <a:lstStyle>
            <a:lvl1pPr marL="0" indent="0">
              <a:buNone/>
              <a:defRPr sz="100"/>
            </a:lvl1pPr>
            <a:lvl2pPr marL="234000" indent="0">
              <a:buNone/>
              <a:defRPr/>
            </a:lvl2pPr>
            <a:lvl3pPr marL="468000" indent="0">
              <a:buNone/>
              <a:defRPr/>
            </a:lvl3pPr>
            <a:lvl4pPr marL="702000" indent="0">
              <a:buNone/>
              <a:defRPr/>
            </a:lvl4pPr>
            <a:lvl5pPr marL="936000" indent="0">
              <a:buNone/>
              <a:defRPr/>
            </a:lvl5pPr>
          </a:lstStyle>
          <a:p>
            <a:pPr lvl="0"/>
            <a:r>
              <a:rPr lang="nb-NO" dirty="0"/>
              <a:t> </a:t>
            </a:r>
            <a:endParaRPr lang="en-US" dirty="0"/>
          </a:p>
        </p:txBody>
      </p:sp>
      <p:sp>
        <p:nvSpPr>
          <p:cNvPr id="4" name="Text Placeholder 3">
            <a:extLst>
              <a:ext uri="{FF2B5EF4-FFF2-40B4-BE49-F238E27FC236}">
                <a16:creationId xmlns:a16="http://schemas.microsoft.com/office/drawing/2014/main" id="{AB8CAAD7-3319-4DBE-948C-11D595423286}"/>
              </a:ext>
            </a:extLst>
          </p:cNvPr>
          <p:cNvSpPr>
            <a:spLocks noGrp="1"/>
          </p:cNvSpPr>
          <p:nvPr>
            <p:ph type="body" sz="quarter" idx="32" hasCustomPrompt="1"/>
          </p:nvPr>
        </p:nvSpPr>
        <p:spPr>
          <a:xfrm>
            <a:off x="719139" y="1984375"/>
            <a:ext cx="5202000" cy="4156075"/>
          </a:xfrm>
          <a:solidFill>
            <a:schemeClr val="bg2"/>
          </a:solidFill>
        </p:spPr>
        <p:txBody>
          <a:bodyPr>
            <a:normAutofit/>
          </a:bodyPr>
          <a:lstStyle>
            <a:lvl1pPr marL="0" indent="0">
              <a:buNone/>
              <a:defRPr sz="100"/>
            </a:lvl1pPr>
            <a:lvl2pPr marL="234000" indent="0">
              <a:buNone/>
              <a:defRPr/>
            </a:lvl2pPr>
            <a:lvl3pPr marL="468000" indent="0">
              <a:buNone/>
              <a:defRPr/>
            </a:lvl3pPr>
            <a:lvl4pPr marL="702000" indent="0">
              <a:buNone/>
              <a:defRPr/>
            </a:lvl4pPr>
            <a:lvl5pPr marL="936000" indent="0">
              <a:buNone/>
              <a:defRPr/>
            </a:lvl5pPr>
          </a:lstStyle>
          <a:p>
            <a:pPr lvl="0"/>
            <a:r>
              <a:rPr lang="nb-NO" dirty="0"/>
              <a:t> </a:t>
            </a:r>
            <a:endParaRPr lang="en-US"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p>
            <a:r>
              <a:rPr lang="nb-NO"/>
              <a:t>Klikk for å redigere tittelstil</a:t>
            </a:r>
            <a:endParaRPr lang="nb-NO" dirty="0"/>
          </a:p>
        </p:txBody>
      </p:sp>
      <p:sp>
        <p:nvSpPr>
          <p:cNvPr id="13" name="Plassholder for tekst 18">
            <a:extLst>
              <a:ext uri="{FF2B5EF4-FFF2-40B4-BE49-F238E27FC236}">
                <a16:creationId xmlns:a16="http://schemas.microsoft.com/office/drawing/2014/main" id="{FD7CD785-285C-41D8-AAB5-7A05424DE280}"/>
              </a:ext>
            </a:extLst>
          </p:cNvPr>
          <p:cNvSpPr>
            <a:spLocks noGrp="1"/>
          </p:cNvSpPr>
          <p:nvPr>
            <p:ph type="body" sz="quarter" idx="23"/>
          </p:nvPr>
        </p:nvSpPr>
        <p:spPr>
          <a:xfrm>
            <a:off x="720000" y="5220000"/>
            <a:ext cx="5202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14" name="Plassholder for tekst 18">
            <a:extLst>
              <a:ext uri="{FF2B5EF4-FFF2-40B4-BE49-F238E27FC236}">
                <a16:creationId xmlns:a16="http://schemas.microsoft.com/office/drawing/2014/main" id="{715319DC-D483-4937-82A8-8F76BD5FFAAA}"/>
              </a:ext>
            </a:extLst>
          </p:cNvPr>
          <p:cNvSpPr>
            <a:spLocks noGrp="1"/>
          </p:cNvSpPr>
          <p:nvPr>
            <p:ph type="body" sz="quarter" idx="24" hasCustomPrompt="1"/>
          </p:nvPr>
        </p:nvSpPr>
        <p:spPr>
          <a:xfrm>
            <a:off x="720000" y="1984376"/>
            <a:ext cx="5201131"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16" name="Plassholder for tekst 13">
            <a:extLst>
              <a:ext uri="{FF2B5EF4-FFF2-40B4-BE49-F238E27FC236}">
                <a16:creationId xmlns:a16="http://schemas.microsoft.com/office/drawing/2014/main" id="{D94F30A8-221D-4524-92F0-8DB7952D0D6E}"/>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22" name="Content Placeholder 3">
            <a:extLst>
              <a:ext uri="{FF2B5EF4-FFF2-40B4-BE49-F238E27FC236}">
                <a16:creationId xmlns:a16="http://schemas.microsoft.com/office/drawing/2014/main" id="{DE9000ED-1131-46B5-A43A-B36B38C86DA0}"/>
              </a:ext>
            </a:extLst>
          </p:cNvPr>
          <p:cNvSpPr>
            <a:spLocks noGrp="1"/>
          </p:cNvSpPr>
          <p:nvPr>
            <p:ph sz="quarter" idx="28" hasCustomPrompt="1"/>
          </p:nvPr>
        </p:nvSpPr>
        <p:spPr>
          <a:xfrm>
            <a:off x="890729" y="2715865"/>
            <a:ext cx="4660759" cy="234032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4" name="Plassholder for tekst 18">
            <a:extLst>
              <a:ext uri="{FF2B5EF4-FFF2-40B4-BE49-F238E27FC236}">
                <a16:creationId xmlns:a16="http://schemas.microsoft.com/office/drawing/2014/main" id="{0461257D-6E01-486E-B3DC-DA92A00EDF5A}"/>
              </a:ext>
            </a:extLst>
          </p:cNvPr>
          <p:cNvSpPr>
            <a:spLocks noGrp="1"/>
          </p:cNvSpPr>
          <p:nvPr>
            <p:ph type="body" sz="quarter" idx="29"/>
          </p:nvPr>
        </p:nvSpPr>
        <p:spPr>
          <a:xfrm>
            <a:off x="6274729" y="5220000"/>
            <a:ext cx="5202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25" name="Plassholder for tekst 18">
            <a:extLst>
              <a:ext uri="{FF2B5EF4-FFF2-40B4-BE49-F238E27FC236}">
                <a16:creationId xmlns:a16="http://schemas.microsoft.com/office/drawing/2014/main" id="{9A5F9A21-48F0-4C9F-B50D-658EE22B0EFB}"/>
              </a:ext>
            </a:extLst>
          </p:cNvPr>
          <p:cNvSpPr>
            <a:spLocks noGrp="1"/>
          </p:cNvSpPr>
          <p:nvPr>
            <p:ph type="body" sz="quarter" idx="30" hasCustomPrompt="1"/>
          </p:nvPr>
        </p:nvSpPr>
        <p:spPr>
          <a:xfrm>
            <a:off x="6274729" y="1984376"/>
            <a:ext cx="5201131"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26" name="Content Placeholder 3">
            <a:extLst>
              <a:ext uri="{FF2B5EF4-FFF2-40B4-BE49-F238E27FC236}">
                <a16:creationId xmlns:a16="http://schemas.microsoft.com/office/drawing/2014/main" id="{0FA9A7B2-A114-4AEA-AC5D-A073188873EC}"/>
              </a:ext>
            </a:extLst>
          </p:cNvPr>
          <p:cNvSpPr>
            <a:spLocks noGrp="1"/>
          </p:cNvSpPr>
          <p:nvPr>
            <p:ph sz="quarter" idx="31" hasCustomPrompt="1"/>
          </p:nvPr>
        </p:nvSpPr>
        <p:spPr>
          <a:xfrm>
            <a:off x="6445458" y="2715865"/>
            <a:ext cx="4660759" cy="234032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75481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grafer">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2BC399BA-F0AF-4F84-BAC8-2C3EFC6D7450}"/>
              </a:ext>
            </a:extLst>
          </p:cNvPr>
          <p:cNvSpPr>
            <a:spLocks noGrp="1"/>
          </p:cNvSpPr>
          <p:nvPr>
            <p:ph type="body" sz="quarter" idx="33" hasCustomPrompt="1"/>
          </p:nvPr>
        </p:nvSpPr>
        <p:spPr>
          <a:xfrm>
            <a:off x="8129625" y="1984375"/>
            <a:ext cx="3348000" cy="4156075"/>
          </a:xfrm>
          <a:solidFill>
            <a:schemeClr val="bg2"/>
          </a:solidFill>
        </p:spPr>
        <p:txBody>
          <a:bodyPr>
            <a:normAutofit/>
          </a:bodyPr>
          <a:lstStyle>
            <a:lvl1pPr marL="0" indent="0">
              <a:buNone/>
              <a:defRPr sz="100"/>
            </a:lvl1pPr>
          </a:lstStyle>
          <a:p>
            <a:pPr lvl="0"/>
            <a:r>
              <a:rPr lang="nb-NO" dirty="0"/>
              <a:t> </a:t>
            </a:r>
            <a:endParaRPr lang="en-US" dirty="0"/>
          </a:p>
        </p:txBody>
      </p:sp>
      <p:sp>
        <p:nvSpPr>
          <p:cNvPr id="21" name="Text Placeholder 3">
            <a:extLst>
              <a:ext uri="{FF2B5EF4-FFF2-40B4-BE49-F238E27FC236}">
                <a16:creationId xmlns:a16="http://schemas.microsoft.com/office/drawing/2014/main" id="{0F87D375-B033-4753-8CD6-4C35D06A3C0C}"/>
              </a:ext>
            </a:extLst>
          </p:cNvPr>
          <p:cNvSpPr>
            <a:spLocks noGrp="1"/>
          </p:cNvSpPr>
          <p:nvPr>
            <p:ph type="body" sz="quarter" idx="32" hasCustomPrompt="1"/>
          </p:nvPr>
        </p:nvSpPr>
        <p:spPr>
          <a:xfrm>
            <a:off x="4425988" y="1984375"/>
            <a:ext cx="3348000" cy="4156075"/>
          </a:xfrm>
          <a:solidFill>
            <a:schemeClr val="bg2"/>
          </a:solidFill>
        </p:spPr>
        <p:txBody>
          <a:bodyPr>
            <a:normAutofit/>
          </a:bodyPr>
          <a:lstStyle>
            <a:lvl1pPr marL="0" indent="0">
              <a:buNone/>
              <a:defRPr sz="100"/>
            </a:lvl1pPr>
          </a:lstStyle>
          <a:p>
            <a:pPr lvl="0"/>
            <a:r>
              <a:rPr lang="nb-NO" dirty="0"/>
              <a:t> </a:t>
            </a:r>
            <a:endParaRPr lang="en-US" dirty="0"/>
          </a:p>
        </p:txBody>
      </p:sp>
      <p:sp>
        <p:nvSpPr>
          <p:cNvPr id="4" name="Text Placeholder 3">
            <a:extLst>
              <a:ext uri="{FF2B5EF4-FFF2-40B4-BE49-F238E27FC236}">
                <a16:creationId xmlns:a16="http://schemas.microsoft.com/office/drawing/2014/main" id="{98D2C5AD-B6B4-468F-A77C-3E5DE702E98A}"/>
              </a:ext>
            </a:extLst>
          </p:cNvPr>
          <p:cNvSpPr>
            <a:spLocks noGrp="1"/>
          </p:cNvSpPr>
          <p:nvPr>
            <p:ph type="body" sz="quarter" idx="31" hasCustomPrompt="1"/>
          </p:nvPr>
        </p:nvSpPr>
        <p:spPr>
          <a:xfrm>
            <a:off x="719138" y="1984375"/>
            <a:ext cx="3348000" cy="4156075"/>
          </a:xfrm>
          <a:solidFill>
            <a:schemeClr val="bg2"/>
          </a:solidFill>
        </p:spPr>
        <p:txBody>
          <a:bodyPr>
            <a:normAutofit/>
          </a:bodyPr>
          <a:lstStyle>
            <a:lvl1pPr marL="0" indent="0">
              <a:buNone/>
              <a:defRPr sz="100"/>
            </a:lvl1pPr>
          </a:lstStyle>
          <a:p>
            <a:pPr lvl="0"/>
            <a:r>
              <a:rPr lang="nb-NO" dirty="0"/>
              <a:t> </a:t>
            </a:r>
            <a:endParaRPr lang="en-US"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8D8D852E-2E7A-9F42-A673-7300C8EA5D52}"/>
              </a:ext>
            </a:extLst>
          </p:cNvPr>
          <p:cNvSpPr>
            <a:spLocks noGrp="1"/>
          </p:cNvSpPr>
          <p:nvPr>
            <p:ph type="title"/>
          </p:nvPr>
        </p:nvSpPr>
        <p:spPr/>
        <p:txBody>
          <a:bodyPr/>
          <a:lstStyle/>
          <a:p>
            <a:r>
              <a:rPr lang="nb-NO"/>
              <a:t>Klikk for å redigere tittelstil</a:t>
            </a:r>
            <a:endParaRPr lang="nb-NO" dirty="0"/>
          </a:p>
        </p:txBody>
      </p:sp>
      <p:sp>
        <p:nvSpPr>
          <p:cNvPr id="14" name="Plassholder for tekst 18">
            <a:extLst>
              <a:ext uri="{FF2B5EF4-FFF2-40B4-BE49-F238E27FC236}">
                <a16:creationId xmlns:a16="http://schemas.microsoft.com/office/drawing/2014/main" id="{B75737E8-545F-4CAE-9F3B-55D0E4C4FE8A}"/>
              </a:ext>
            </a:extLst>
          </p:cNvPr>
          <p:cNvSpPr>
            <a:spLocks noGrp="1"/>
          </p:cNvSpPr>
          <p:nvPr>
            <p:ph type="body" sz="quarter" idx="20"/>
          </p:nvPr>
        </p:nvSpPr>
        <p:spPr>
          <a:xfrm>
            <a:off x="720000" y="5220000"/>
            <a:ext cx="3348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15" name="Plassholder for tekst 18">
            <a:extLst>
              <a:ext uri="{FF2B5EF4-FFF2-40B4-BE49-F238E27FC236}">
                <a16:creationId xmlns:a16="http://schemas.microsoft.com/office/drawing/2014/main" id="{3A6E2646-DB79-4BFB-8574-206EBAB927F5}"/>
              </a:ext>
            </a:extLst>
          </p:cNvPr>
          <p:cNvSpPr>
            <a:spLocks noGrp="1"/>
          </p:cNvSpPr>
          <p:nvPr>
            <p:ph type="body" sz="quarter" idx="21" hasCustomPrompt="1"/>
          </p:nvPr>
        </p:nvSpPr>
        <p:spPr>
          <a:xfrm>
            <a:off x="720000" y="1984375"/>
            <a:ext cx="3348000"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18" name="Plassholder for tekst 18">
            <a:extLst>
              <a:ext uri="{FF2B5EF4-FFF2-40B4-BE49-F238E27FC236}">
                <a16:creationId xmlns:a16="http://schemas.microsoft.com/office/drawing/2014/main" id="{D001B536-4AA3-4298-9B69-86BAD665A573}"/>
              </a:ext>
            </a:extLst>
          </p:cNvPr>
          <p:cNvSpPr>
            <a:spLocks noGrp="1"/>
          </p:cNvSpPr>
          <p:nvPr>
            <p:ph type="body" sz="quarter" idx="23"/>
          </p:nvPr>
        </p:nvSpPr>
        <p:spPr>
          <a:xfrm>
            <a:off x="8129625" y="5220000"/>
            <a:ext cx="3348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19" name="Plassholder for tekst 18">
            <a:extLst>
              <a:ext uri="{FF2B5EF4-FFF2-40B4-BE49-F238E27FC236}">
                <a16:creationId xmlns:a16="http://schemas.microsoft.com/office/drawing/2014/main" id="{BE3A00A8-584F-4916-B4A2-69FE8A4B64CF}"/>
              </a:ext>
            </a:extLst>
          </p:cNvPr>
          <p:cNvSpPr>
            <a:spLocks noGrp="1"/>
          </p:cNvSpPr>
          <p:nvPr>
            <p:ph type="body" sz="quarter" idx="24" hasCustomPrompt="1"/>
          </p:nvPr>
        </p:nvSpPr>
        <p:spPr>
          <a:xfrm>
            <a:off x="8129625" y="1984375"/>
            <a:ext cx="3348000"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22" name="Plassholder for tekst 18">
            <a:extLst>
              <a:ext uri="{FF2B5EF4-FFF2-40B4-BE49-F238E27FC236}">
                <a16:creationId xmlns:a16="http://schemas.microsoft.com/office/drawing/2014/main" id="{3C91A1EB-4B86-4BC3-A61C-D93ABE3511ED}"/>
              </a:ext>
            </a:extLst>
          </p:cNvPr>
          <p:cNvSpPr>
            <a:spLocks noGrp="1"/>
          </p:cNvSpPr>
          <p:nvPr>
            <p:ph type="body" sz="quarter" idx="26"/>
          </p:nvPr>
        </p:nvSpPr>
        <p:spPr>
          <a:xfrm>
            <a:off x="4425988" y="5220000"/>
            <a:ext cx="3348000"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23" name="Plassholder for tekst 18">
            <a:extLst>
              <a:ext uri="{FF2B5EF4-FFF2-40B4-BE49-F238E27FC236}">
                <a16:creationId xmlns:a16="http://schemas.microsoft.com/office/drawing/2014/main" id="{A875BC79-D654-4C41-B2F5-B91060AB20AC}"/>
              </a:ext>
            </a:extLst>
          </p:cNvPr>
          <p:cNvSpPr>
            <a:spLocks noGrp="1"/>
          </p:cNvSpPr>
          <p:nvPr>
            <p:ph type="body" sz="quarter" idx="27" hasCustomPrompt="1"/>
          </p:nvPr>
        </p:nvSpPr>
        <p:spPr>
          <a:xfrm>
            <a:off x="4425988" y="1984375"/>
            <a:ext cx="3348000"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25" name="Plassholder for tekst 13">
            <a:extLst>
              <a:ext uri="{FF2B5EF4-FFF2-40B4-BE49-F238E27FC236}">
                <a16:creationId xmlns:a16="http://schemas.microsoft.com/office/drawing/2014/main" id="{628FBC12-7624-4CF3-87C9-8A32D803D9E2}"/>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26" name="Content Placeholder 3">
            <a:extLst>
              <a:ext uri="{FF2B5EF4-FFF2-40B4-BE49-F238E27FC236}">
                <a16:creationId xmlns:a16="http://schemas.microsoft.com/office/drawing/2014/main" id="{BF7B160C-BF61-4493-A921-9359760C3BBC}"/>
              </a:ext>
            </a:extLst>
          </p:cNvPr>
          <p:cNvSpPr>
            <a:spLocks noGrp="1"/>
          </p:cNvSpPr>
          <p:nvPr>
            <p:ph sz="quarter" idx="28" hasCustomPrompt="1"/>
          </p:nvPr>
        </p:nvSpPr>
        <p:spPr>
          <a:xfrm>
            <a:off x="894375" y="2715863"/>
            <a:ext cx="2880000" cy="23400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9" name="Content Placeholder 3">
            <a:extLst>
              <a:ext uri="{FF2B5EF4-FFF2-40B4-BE49-F238E27FC236}">
                <a16:creationId xmlns:a16="http://schemas.microsoft.com/office/drawing/2014/main" id="{0E740BBB-3FC3-4E1A-865F-8DF8562E8539}"/>
              </a:ext>
            </a:extLst>
          </p:cNvPr>
          <p:cNvSpPr>
            <a:spLocks noGrp="1"/>
          </p:cNvSpPr>
          <p:nvPr>
            <p:ph sz="quarter" idx="29" hasCustomPrompt="1"/>
          </p:nvPr>
        </p:nvSpPr>
        <p:spPr>
          <a:xfrm>
            <a:off x="4600363" y="2715863"/>
            <a:ext cx="2880000" cy="23400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30" name="Content Placeholder 3">
            <a:extLst>
              <a:ext uri="{FF2B5EF4-FFF2-40B4-BE49-F238E27FC236}">
                <a16:creationId xmlns:a16="http://schemas.microsoft.com/office/drawing/2014/main" id="{98185357-FF86-45EB-B748-3AE7792C8C6D}"/>
              </a:ext>
            </a:extLst>
          </p:cNvPr>
          <p:cNvSpPr>
            <a:spLocks noGrp="1"/>
          </p:cNvSpPr>
          <p:nvPr>
            <p:ph sz="quarter" idx="30" hasCustomPrompt="1"/>
          </p:nvPr>
        </p:nvSpPr>
        <p:spPr>
          <a:xfrm>
            <a:off x="8304000" y="2715863"/>
            <a:ext cx="2880000" cy="2340000"/>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8777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2787" userDrawn="1">
          <p15:clr>
            <a:srgbClr val="FBAE40"/>
          </p15:clr>
        </p15:guide>
        <p15:guide id="4" pos="2560" userDrawn="1">
          <p15:clr>
            <a:srgbClr val="FBAE40"/>
          </p15:clr>
        </p15:guide>
        <p15:guide id="5" pos="4897" userDrawn="1">
          <p15:clr>
            <a:srgbClr val="FBAE40"/>
          </p15:clr>
        </p15:guide>
        <p15:guide id="6" pos="5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grafer">
    <p:spTree>
      <p:nvGrpSpPr>
        <p:cNvPr id="1" name=""/>
        <p:cNvGrpSpPr/>
        <p:nvPr/>
      </p:nvGrpSpPr>
      <p:grpSpPr>
        <a:xfrm>
          <a:off x="0" y="0"/>
          <a:ext cx="0" cy="0"/>
          <a:chOff x="0" y="0"/>
          <a:chExt cx="0" cy="0"/>
        </a:xfrm>
      </p:grpSpPr>
      <p:sp>
        <p:nvSpPr>
          <p:cNvPr id="30" name="Text Placeholder 3">
            <a:extLst>
              <a:ext uri="{FF2B5EF4-FFF2-40B4-BE49-F238E27FC236}">
                <a16:creationId xmlns:a16="http://schemas.microsoft.com/office/drawing/2014/main" id="{697BF4C8-418A-4052-BE3F-56B589443656}"/>
              </a:ext>
            </a:extLst>
          </p:cNvPr>
          <p:cNvSpPr>
            <a:spLocks noGrp="1"/>
          </p:cNvSpPr>
          <p:nvPr>
            <p:ph type="body" sz="quarter" idx="42" hasCustomPrompt="1"/>
          </p:nvPr>
        </p:nvSpPr>
        <p:spPr>
          <a:xfrm>
            <a:off x="3495400" y="1983600"/>
            <a:ext cx="2422800" cy="4161600"/>
          </a:xfrm>
          <a:solidFill>
            <a:schemeClr val="bg2"/>
          </a:solidFill>
        </p:spPr>
        <p:txBody>
          <a:bodyPr>
            <a:normAutofit/>
          </a:bodyPr>
          <a:lstStyle>
            <a:lvl1pPr marL="0" indent="0">
              <a:buNone/>
              <a:defRPr sz="100"/>
            </a:lvl1pPr>
          </a:lstStyle>
          <a:p>
            <a:pPr lvl="0"/>
            <a:r>
              <a:rPr lang="nb-NO" dirty="0"/>
              <a:t> </a:t>
            </a:r>
            <a:endParaRPr lang="en-US" dirty="0"/>
          </a:p>
        </p:txBody>
      </p:sp>
      <p:sp>
        <p:nvSpPr>
          <p:cNvPr id="31" name="Text Placeholder 3">
            <a:extLst>
              <a:ext uri="{FF2B5EF4-FFF2-40B4-BE49-F238E27FC236}">
                <a16:creationId xmlns:a16="http://schemas.microsoft.com/office/drawing/2014/main" id="{62822465-B312-49F0-B446-2F7416F0AC32}"/>
              </a:ext>
            </a:extLst>
          </p:cNvPr>
          <p:cNvSpPr>
            <a:spLocks noGrp="1"/>
          </p:cNvSpPr>
          <p:nvPr>
            <p:ph type="body" sz="quarter" idx="43" hasCustomPrompt="1"/>
          </p:nvPr>
        </p:nvSpPr>
        <p:spPr>
          <a:xfrm>
            <a:off x="6266669" y="1983600"/>
            <a:ext cx="2422800" cy="4161600"/>
          </a:xfrm>
          <a:solidFill>
            <a:schemeClr val="bg2"/>
          </a:solidFill>
        </p:spPr>
        <p:txBody>
          <a:bodyPr>
            <a:normAutofit/>
          </a:bodyPr>
          <a:lstStyle>
            <a:lvl1pPr marL="0" indent="0">
              <a:buNone/>
              <a:defRPr sz="100"/>
            </a:lvl1pPr>
          </a:lstStyle>
          <a:p>
            <a:pPr lvl="0"/>
            <a:r>
              <a:rPr lang="nb-NO" dirty="0"/>
              <a:t> </a:t>
            </a:r>
            <a:endParaRPr lang="en-US" dirty="0"/>
          </a:p>
        </p:txBody>
      </p:sp>
      <p:sp>
        <p:nvSpPr>
          <p:cNvPr id="32" name="Text Placeholder 3">
            <a:extLst>
              <a:ext uri="{FF2B5EF4-FFF2-40B4-BE49-F238E27FC236}">
                <a16:creationId xmlns:a16="http://schemas.microsoft.com/office/drawing/2014/main" id="{B9E9B29C-1D16-4B46-82AB-14FC4BA35364}"/>
              </a:ext>
            </a:extLst>
          </p:cNvPr>
          <p:cNvSpPr>
            <a:spLocks noGrp="1"/>
          </p:cNvSpPr>
          <p:nvPr>
            <p:ph type="body" sz="quarter" idx="44" hasCustomPrompt="1"/>
          </p:nvPr>
        </p:nvSpPr>
        <p:spPr>
          <a:xfrm>
            <a:off x="9050400" y="1983600"/>
            <a:ext cx="2422800" cy="4161600"/>
          </a:xfrm>
          <a:solidFill>
            <a:schemeClr val="bg2"/>
          </a:solidFill>
        </p:spPr>
        <p:txBody>
          <a:bodyPr>
            <a:normAutofit/>
          </a:bodyPr>
          <a:lstStyle>
            <a:lvl1pPr marL="0" indent="0">
              <a:buNone/>
              <a:defRPr sz="100"/>
            </a:lvl1pPr>
          </a:lstStyle>
          <a:p>
            <a:pPr lvl="0"/>
            <a:r>
              <a:rPr lang="nb-NO" dirty="0"/>
              <a:t> </a:t>
            </a:r>
            <a:endParaRPr lang="en-US" dirty="0"/>
          </a:p>
        </p:txBody>
      </p:sp>
      <p:sp>
        <p:nvSpPr>
          <p:cNvPr id="4" name="Text Placeholder 3">
            <a:extLst>
              <a:ext uri="{FF2B5EF4-FFF2-40B4-BE49-F238E27FC236}">
                <a16:creationId xmlns:a16="http://schemas.microsoft.com/office/drawing/2014/main" id="{4A7CCC4B-6263-40B6-9846-8BF233273D01}"/>
              </a:ext>
            </a:extLst>
          </p:cNvPr>
          <p:cNvSpPr>
            <a:spLocks noGrp="1"/>
          </p:cNvSpPr>
          <p:nvPr>
            <p:ph type="body" sz="quarter" idx="41" hasCustomPrompt="1"/>
          </p:nvPr>
        </p:nvSpPr>
        <p:spPr>
          <a:xfrm>
            <a:off x="718377" y="1983600"/>
            <a:ext cx="2422800" cy="4161600"/>
          </a:xfrm>
          <a:solidFill>
            <a:schemeClr val="bg2"/>
          </a:solidFill>
        </p:spPr>
        <p:txBody>
          <a:bodyPr>
            <a:normAutofit/>
          </a:bodyPr>
          <a:lstStyle>
            <a:lvl1pPr marL="0" indent="0">
              <a:buNone/>
              <a:defRPr sz="100"/>
            </a:lvl1pPr>
          </a:lstStyle>
          <a:p>
            <a:pPr lvl="0"/>
            <a:r>
              <a:rPr lang="nb-NO" dirty="0"/>
              <a:t> </a:t>
            </a:r>
            <a:endParaRPr lang="en-US"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a:xfrm>
            <a:off x="719137" y="6419783"/>
            <a:ext cx="10323157" cy="187102"/>
          </a:xfrm>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p>
            <a:r>
              <a:rPr lang="nb-NO"/>
              <a:t>Klikk for å redigere tittelstil</a:t>
            </a:r>
            <a:endParaRPr lang="nb-NO" dirty="0"/>
          </a:p>
        </p:txBody>
      </p:sp>
      <p:sp>
        <p:nvSpPr>
          <p:cNvPr id="11" name="Plassholder for tekst 18">
            <a:extLst>
              <a:ext uri="{FF2B5EF4-FFF2-40B4-BE49-F238E27FC236}">
                <a16:creationId xmlns:a16="http://schemas.microsoft.com/office/drawing/2014/main" id="{5BF4D152-F884-4439-8266-0180B59AD503}"/>
              </a:ext>
            </a:extLst>
          </p:cNvPr>
          <p:cNvSpPr>
            <a:spLocks noGrp="1"/>
          </p:cNvSpPr>
          <p:nvPr>
            <p:ph type="body" sz="quarter" idx="20"/>
          </p:nvPr>
        </p:nvSpPr>
        <p:spPr>
          <a:xfrm>
            <a:off x="719996" y="5220000"/>
            <a:ext cx="2423399"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13" name="Plassholder for tekst 18">
            <a:extLst>
              <a:ext uri="{FF2B5EF4-FFF2-40B4-BE49-F238E27FC236}">
                <a16:creationId xmlns:a16="http://schemas.microsoft.com/office/drawing/2014/main" id="{827C410A-334F-4B9E-AFAC-49D13200D9E9}"/>
              </a:ext>
            </a:extLst>
          </p:cNvPr>
          <p:cNvSpPr>
            <a:spLocks noGrp="1"/>
          </p:cNvSpPr>
          <p:nvPr>
            <p:ph type="body" sz="quarter" idx="21" hasCustomPrompt="1"/>
          </p:nvPr>
        </p:nvSpPr>
        <p:spPr>
          <a:xfrm>
            <a:off x="719996" y="1984375"/>
            <a:ext cx="2423399"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24" name="Plassholder for tekst 13">
            <a:extLst>
              <a:ext uri="{FF2B5EF4-FFF2-40B4-BE49-F238E27FC236}">
                <a16:creationId xmlns:a16="http://schemas.microsoft.com/office/drawing/2014/main" id="{158B584C-9242-4082-AB66-E8818AC70716}"/>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25" name="Content Placeholder 3">
            <a:extLst>
              <a:ext uri="{FF2B5EF4-FFF2-40B4-BE49-F238E27FC236}">
                <a16:creationId xmlns:a16="http://schemas.microsoft.com/office/drawing/2014/main" id="{751EABD1-5D9E-4878-AB31-EDC39AF9F520}"/>
              </a:ext>
            </a:extLst>
          </p:cNvPr>
          <p:cNvSpPr>
            <a:spLocks noGrp="1"/>
          </p:cNvSpPr>
          <p:nvPr>
            <p:ph sz="quarter" idx="31" hasCustomPrompt="1"/>
          </p:nvPr>
        </p:nvSpPr>
        <p:spPr>
          <a:xfrm>
            <a:off x="899997" y="2715865"/>
            <a:ext cx="2057516" cy="2340323"/>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27" name="Plassholder for tekst 18">
            <a:extLst>
              <a:ext uri="{FF2B5EF4-FFF2-40B4-BE49-F238E27FC236}">
                <a16:creationId xmlns:a16="http://schemas.microsoft.com/office/drawing/2014/main" id="{ABB47701-D3F7-4392-B15E-CCCA2D1B5CB8}"/>
              </a:ext>
            </a:extLst>
          </p:cNvPr>
          <p:cNvSpPr>
            <a:spLocks noGrp="1"/>
          </p:cNvSpPr>
          <p:nvPr>
            <p:ph type="body" sz="quarter" idx="32"/>
          </p:nvPr>
        </p:nvSpPr>
        <p:spPr>
          <a:xfrm>
            <a:off x="3493822" y="5220000"/>
            <a:ext cx="2423399"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28" name="Plassholder for tekst 18">
            <a:extLst>
              <a:ext uri="{FF2B5EF4-FFF2-40B4-BE49-F238E27FC236}">
                <a16:creationId xmlns:a16="http://schemas.microsoft.com/office/drawing/2014/main" id="{902FEE4F-2E4C-474A-A0DC-65B0BF0EBECD}"/>
              </a:ext>
            </a:extLst>
          </p:cNvPr>
          <p:cNvSpPr>
            <a:spLocks noGrp="1"/>
          </p:cNvSpPr>
          <p:nvPr>
            <p:ph type="body" sz="quarter" idx="33" hasCustomPrompt="1"/>
          </p:nvPr>
        </p:nvSpPr>
        <p:spPr>
          <a:xfrm>
            <a:off x="3493822" y="1984375"/>
            <a:ext cx="2423399"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29" name="Content Placeholder 3">
            <a:extLst>
              <a:ext uri="{FF2B5EF4-FFF2-40B4-BE49-F238E27FC236}">
                <a16:creationId xmlns:a16="http://schemas.microsoft.com/office/drawing/2014/main" id="{A1FADDE8-2990-43EB-B933-A56D1E589FB8}"/>
              </a:ext>
            </a:extLst>
          </p:cNvPr>
          <p:cNvSpPr>
            <a:spLocks noGrp="1"/>
          </p:cNvSpPr>
          <p:nvPr>
            <p:ph sz="quarter" idx="34" hasCustomPrompt="1"/>
          </p:nvPr>
        </p:nvSpPr>
        <p:spPr>
          <a:xfrm>
            <a:off x="3673823" y="2715865"/>
            <a:ext cx="2057516" cy="2340323"/>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43" name="Plassholder for tekst 18">
            <a:extLst>
              <a:ext uri="{FF2B5EF4-FFF2-40B4-BE49-F238E27FC236}">
                <a16:creationId xmlns:a16="http://schemas.microsoft.com/office/drawing/2014/main" id="{90025967-CBD9-496A-9424-F3DE94BD2502}"/>
              </a:ext>
            </a:extLst>
          </p:cNvPr>
          <p:cNvSpPr>
            <a:spLocks noGrp="1"/>
          </p:cNvSpPr>
          <p:nvPr>
            <p:ph type="body" sz="quarter" idx="35"/>
          </p:nvPr>
        </p:nvSpPr>
        <p:spPr>
          <a:xfrm>
            <a:off x="6267648" y="5220000"/>
            <a:ext cx="2423399"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44" name="Plassholder for tekst 18">
            <a:extLst>
              <a:ext uri="{FF2B5EF4-FFF2-40B4-BE49-F238E27FC236}">
                <a16:creationId xmlns:a16="http://schemas.microsoft.com/office/drawing/2014/main" id="{1A53525B-BD87-465E-9599-2A7DF91F3534}"/>
              </a:ext>
            </a:extLst>
          </p:cNvPr>
          <p:cNvSpPr>
            <a:spLocks noGrp="1"/>
          </p:cNvSpPr>
          <p:nvPr>
            <p:ph type="body" sz="quarter" idx="36" hasCustomPrompt="1"/>
          </p:nvPr>
        </p:nvSpPr>
        <p:spPr>
          <a:xfrm>
            <a:off x="6267648" y="1984375"/>
            <a:ext cx="2423399"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45" name="Content Placeholder 3">
            <a:extLst>
              <a:ext uri="{FF2B5EF4-FFF2-40B4-BE49-F238E27FC236}">
                <a16:creationId xmlns:a16="http://schemas.microsoft.com/office/drawing/2014/main" id="{E391116F-F552-49E7-8737-CD467E97ECCF}"/>
              </a:ext>
            </a:extLst>
          </p:cNvPr>
          <p:cNvSpPr>
            <a:spLocks noGrp="1"/>
          </p:cNvSpPr>
          <p:nvPr>
            <p:ph sz="quarter" idx="37" hasCustomPrompt="1"/>
          </p:nvPr>
        </p:nvSpPr>
        <p:spPr>
          <a:xfrm>
            <a:off x="6447649" y="2715865"/>
            <a:ext cx="2057516" cy="2340323"/>
          </a:xfrm>
        </p:spPr>
        <p:txBody>
          <a:bodyPr/>
          <a:lstStyle/>
          <a:p>
            <a:pPr lvl="0"/>
            <a:r>
              <a:rPr lang="nb-NO" dirty="0"/>
              <a:t>Klikk for å redigere tekststiler i malen</a:t>
            </a:r>
          </a:p>
          <a:p>
            <a:pPr lvl="1"/>
            <a:r>
              <a:rPr lang="nb-NO" dirty="0"/>
              <a:t>Andre nivå</a:t>
            </a:r>
          </a:p>
          <a:p>
            <a:pPr lvl="2"/>
            <a:r>
              <a:rPr lang="nb-NO" dirty="0"/>
              <a:t>Tredje nivå</a:t>
            </a:r>
          </a:p>
        </p:txBody>
      </p:sp>
      <p:sp>
        <p:nvSpPr>
          <p:cNvPr id="47" name="Plassholder for tekst 18">
            <a:extLst>
              <a:ext uri="{FF2B5EF4-FFF2-40B4-BE49-F238E27FC236}">
                <a16:creationId xmlns:a16="http://schemas.microsoft.com/office/drawing/2014/main" id="{724A212F-0A22-4F28-9566-7C806B40212B}"/>
              </a:ext>
            </a:extLst>
          </p:cNvPr>
          <p:cNvSpPr>
            <a:spLocks noGrp="1"/>
          </p:cNvSpPr>
          <p:nvPr>
            <p:ph type="body" sz="quarter" idx="38"/>
          </p:nvPr>
        </p:nvSpPr>
        <p:spPr>
          <a:xfrm>
            <a:off x="9050224" y="5220000"/>
            <a:ext cx="2423399" cy="920450"/>
          </a:xfrm>
          <a:solidFill>
            <a:srgbClr val="F8F8F8"/>
          </a:solidFill>
        </p:spPr>
        <p:txBody>
          <a:bodyPr vert="horz" lIns="180000" tIns="72000" rIns="180000" bIns="180000" rtlCol="0">
            <a:noAutofit/>
          </a:bodyPr>
          <a:lstStyle>
            <a:lvl1pPr marL="0" indent="0">
              <a:buNone/>
              <a:defRPr lang="nb-NO" sz="900" smtClean="0"/>
            </a:lvl1pPr>
            <a:lvl2pPr>
              <a:defRPr lang="nb-NO" sz="1000" smtClean="0"/>
            </a:lvl2pPr>
            <a:lvl3pPr>
              <a:defRPr lang="nb-NO" sz="1000" smtClean="0"/>
            </a:lvl3pPr>
            <a:lvl4pPr>
              <a:defRPr lang="nb-NO" sz="1000" smtClean="0"/>
            </a:lvl4pPr>
            <a:lvl5pPr>
              <a:defRPr lang="nb-NO" sz="1000"/>
            </a:lvl5pPr>
          </a:lstStyle>
          <a:p>
            <a:pPr marL="234000" lvl="0" indent="-234000"/>
            <a:r>
              <a:rPr lang="nb-NO"/>
              <a:t>Klikk for å redigere tekststiler i malen</a:t>
            </a:r>
          </a:p>
        </p:txBody>
      </p:sp>
      <p:sp>
        <p:nvSpPr>
          <p:cNvPr id="48" name="Plassholder for tekst 18">
            <a:extLst>
              <a:ext uri="{FF2B5EF4-FFF2-40B4-BE49-F238E27FC236}">
                <a16:creationId xmlns:a16="http://schemas.microsoft.com/office/drawing/2014/main" id="{90C79504-B594-4346-86B8-72328BFE8E44}"/>
              </a:ext>
            </a:extLst>
          </p:cNvPr>
          <p:cNvSpPr>
            <a:spLocks noGrp="1"/>
          </p:cNvSpPr>
          <p:nvPr>
            <p:ph type="body" sz="quarter" idx="39" hasCustomPrompt="1"/>
          </p:nvPr>
        </p:nvSpPr>
        <p:spPr>
          <a:xfrm>
            <a:off x="9050224" y="1984375"/>
            <a:ext cx="2423399" cy="540000"/>
          </a:xfrm>
          <a:solidFill>
            <a:schemeClr val="accent1"/>
          </a:solidFill>
        </p:spPr>
        <p:txBody>
          <a:bodyPr vert="horz" lIns="180000" tIns="36000" rIns="36000" bIns="36000" rtlCol="0" anchor="ctr" anchorCtr="0">
            <a:noAutofit/>
          </a:bodyPr>
          <a:lstStyle>
            <a:lvl1pPr marL="0" indent="0">
              <a:buNone/>
              <a:defRPr lang="nb-NO" sz="1600" dirty="0"/>
            </a:lvl1pPr>
          </a:lstStyle>
          <a:p>
            <a:pPr marL="234000" lvl="0" indent="-234000"/>
            <a:r>
              <a:rPr lang="nb-NO" dirty="0"/>
              <a:t>Graftittel</a:t>
            </a:r>
          </a:p>
        </p:txBody>
      </p:sp>
      <p:sp>
        <p:nvSpPr>
          <p:cNvPr id="49" name="Content Placeholder 3">
            <a:extLst>
              <a:ext uri="{FF2B5EF4-FFF2-40B4-BE49-F238E27FC236}">
                <a16:creationId xmlns:a16="http://schemas.microsoft.com/office/drawing/2014/main" id="{80345C78-6813-4D94-9F11-5A1FDF391A22}"/>
              </a:ext>
            </a:extLst>
          </p:cNvPr>
          <p:cNvSpPr>
            <a:spLocks noGrp="1"/>
          </p:cNvSpPr>
          <p:nvPr>
            <p:ph sz="quarter" idx="40" hasCustomPrompt="1"/>
          </p:nvPr>
        </p:nvSpPr>
        <p:spPr>
          <a:xfrm>
            <a:off x="9230225" y="2715865"/>
            <a:ext cx="2057516" cy="2340323"/>
          </a:xfrm>
        </p:spPr>
        <p:txBody>
          <a:bodyPr/>
          <a:lstStyle/>
          <a:p>
            <a:pPr lvl="0"/>
            <a:r>
              <a:rPr lang="nb-NO" dirty="0"/>
              <a:t>Klikk for å redigere tekststiler i malen</a:t>
            </a:r>
          </a:p>
          <a:p>
            <a:pPr lvl="1"/>
            <a:r>
              <a:rPr lang="nb-NO" dirty="0"/>
              <a:t>Andre nivå</a:t>
            </a:r>
          </a:p>
          <a:p>
            <a:pPr lvl="2"/>
            <a:r>
              <a:rPr lang="nb-NO" dirty="0"/>
              <a:t>Tredje nivå</a:t>
            </a:r>
          </a:p>
        </p:txBody>
      </p:sp>
    </p:spTree>
    <p:extLst>
      <p:ext uri="{BB962C8B-B14F-4D97-AF65-F5344CB8AC3E}">
        <p14:creationId xmlns:p14="http://schemas.microsoft.com/office/powerpoint/2010/main" val="37775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guide id="5" pos="2201" userDrawn="1">
          <p15:clr>
            <a:srgbClr val="FBAE40"/>
          </p15:clr>
        </p15:guide>
        <p15:guide id="6" pos="1979" userDrawn="1">
          <p15:clr>
            <a:srgbClr val="FBAE40"/>
          </p15:clr>
        </p15:guide>
        <p15:guide id="7" pos="5474" userDrawn="1">
          <p15:clr>
            <a:srgbClr val="FBAE40"/>
          </p15:clr>
        </p15:guide>
        <p15:guide id="8" pos="569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ilder hvi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p>
            <a:r>
              <a:rPr lang="nb-NO"/>
              <a:t>Klikk for å redigere tittelstil</a:t>
            </a:r>
            <a:endParaRPr lang="nb-NO" dirty="0"/>
          </a:p>
        </p:txBody>
      </p:sp>
      <p:sp>
        <p:nvSpPr>
          <p:cNvPr id="24" name="Plassholder for tekst 13">
            <a:extLst>
              <a:ext uri="{FF2B5EF4-FFF2-40B4-BE49-F238E27FC236}">
                <a16:creationId xmlns:a16="http://schemas.microsoft.com/office/drawing/2014/main" id="{158B584C-9242-4082-AB66-E8818AC70716}"/>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12" name="Picture Placeholder 11">
            <a:extLst>
              <a:ext uri="{FF2B5EF4-FFF2-40B4-BE49-F238E27FC236}">
                <a16:creationId xmlns:a16="http://schemas.microsoft.com/office/drawing/2014/main" id="{DE5B2D0E-5E04-4066-9799-DB1EE1AAD7A0}"/>
              </a:ext>
            </a:extLst>
          </p:cNvPr>
          <p:cNvSpPr>
            <a:spLocks noGrp="1"/>
          </p:cNvSpPr>
          <p:nvPr>
            <p:ph type="pic" sz="quarter" idx="31"/>
          </p:nvPr>
        </p:nvSpPr>
        <p:spPr>
          <a:xfrm>
            <a:off x="720725" y="1984375"/>
            <a:ext cx="2422669" cy="2080193"/>
          </a:xfrm>
        </p:spPr>
        <p:txBody>
          <a:bodyPr/>
          <a:lstStyle/>
          <a:p>
            <a:r>
              <a:rPr lang="nb-NO" noProof="0"/>
              <a:t>Klikk på ikonet for å legge til et bilde</a:t>
            </a:r>
          </a:p>
        </p:txBody>
      </p:sp>
      <p:sp>
        <p:nvSpPr>
          <p:cNvPr id="16" name="Text Placeholder 15">
            <a:extLst>
              <a:ext uri="{FF2B5EF4-FFF2-40B4-BE49-F238E27FC236}">
                <a16:creationId xmlns:a16="http://schemas.microsoft.com/office/drawing/2014/main" id="{8DACDD3E-88B0-4E0B-A1B7-29E8C58BBB12}"/>
              </a:ext>
            </a:extLst>
          </p:cNvPr>
          <p:cNvSpPr>
            <a:spLocks noGrp="1"/>
          </p:cNvSpPr>
          <p:nvPr>
            <p:ph type="body" sz="quarter" idx="32"/>
          </p:nvPr>
        </p:nvSpPr>
        <p:spPr>
          <a:xfrm>
            <a:off x="720725" y="4064000"/>
            <a:ext cx="2420938"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
        <p:nvSpPr>
          <p:cNvPr id="44" name="Picture Placeholder 11">
            <a:extLst>
              <a:ext uri="{FF2B5EF4-FFF2-40B4-BE49-F238E27FC236}">
                <a16:creationId xmlns:a16="http://schemas.microsoft.com/office/drawing/2014/main" id="{3E2F2529-6BAF-439A-A7FD-F99C443E924D}"/>
              </a:ext>
            </a:extLst>
          </p:cNvPr>
          <p:cNvSpPr>
            <a:spLocks noGrp="1"/>
          </p:cNvSpPr>
          <p:nvPr>
            <p:ph type="pic" sz="quarter" idx="33"/>
          </p:nvPr>
        </p:nvSpPr>
        <p:spPr>
          <a:xfrm>
            <a:off x="3494089" y="1984375"/>
            <a:ext cx="2422670" cy="2080193"/>
          </a:xfrm>
        </p:spPr>
        <p:txBody>
          <a:bodyPr/>
          <a:lstStyle/>
          <a:p>
            <a:r>
              <a:rPr lang="nb-NO" noProof="0"/>
              <a:t>Klikk på ikonet for å legge til et bilde</a:t>
            </a:r>
          </a:p>
        </p:txBody>
      </p:sp>
      <p:sp>
        <p:nvSpPr>
          <p:cNvPr id="45" name="Text Placeholder 15">
            <a:extLst>
              <a:ext uri="{FF2B5EF4-FFF2-40B4-BE49-F238E27FC236}">
                <a16:creationId xmlns:a16="http://schemas.microsoft.com/office/drawing/2014/main" id="{869BAEFB-4306-4BDB-A353-7BF5CCAC710E}"/>
              </a:ext>
            </a:extLst>
          </p:cNvPr>
          <p:cNvSpPr>
            <a:spLocks noGrp="1"/>
          </p:cNvSpPr>
          <p:nvPr>
            <p:ph type="body" sz="quarter" idx="34"/>
          </p:nvPr>
        </p:nvSpPr>
        <p:spPr>
          <a:xfrm>
            <a:off x="3494179" y="4064000"/>
            <a:ext cx="2420939"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
        <p:nvSpPr>
          <p:cNvPr id="46" name="Picture Placeholder 11">
            <a:extLst>
              <a:ext uri="{FF2B5EF4-FFF2-40B4-BE49-F238E27FC236}">
                <a16:creationId xmlns:a16="http://schemas.microsoft.com/office/drawing/2014/main" id="{ED2444A2-6D17-438E-9C4C-6169E08BEDF9}"/>
              </a:ext>
            </a:extLst>
          </p:cNvPr>
          <p:cNvSpPr>
            <a:spLocks noGrp="1"/>
          </p:cNvSpPr>
          <p:nvPr>
            <p:ph type="pic" sz="quarter" idx="35"/>
          </p:nvPr>
        </p:nvSpPr>
        <p:spPr>
          <a:xfrm>
            <a:off x="6275243" y="1984375"/>
            <a:ext cx="2422671" cy="2080193"/>
          </a:xfrm>
        </p:spPr>
        <p:txBody>
          <a:bodyPr/>
          <a:lstStyle/>
          <a:p>
            <a:r>
              <a:rPr lang="nb-NO" noProof="0"/>
              <a:t>Klikk på ikonet for å legge til et bilde</a:t>
            </a:r>
          </a:p>
        </p:txBody>
      </p:sp>
      <p:sp>
        <p:nvSpPr>
          <p:cNvPr id="47" name="Text Placeholder 15">
            <a:extLst>
              <a:ext uri="{FF2B5EF4-FFF2-40B4-BE49-F238E27FC236}">
                <a16:creationId xmlns:a16="http://schemas.microsoft.com/office/drawing/2014/main" id="{303E5062-B15B-4193-8FEF-9858726FC26F}"/>
              </a:ext>
            </a:extLst>
          </p:cNvPr>
          <p:cNvSpPr>
            <a:spLocks noGrp="1"/>
          </p:cNvSpPr>
          <p:nvPr>
            <p:ph type="body" sz="quarter" idx="36"/>
          </p:nvPr>
        </p:nvSpPr>
        <p:spPr>
          <a:xfrm>
            <a:off x="6275389" y="4064000"/>
            <a:ext cx="2420940"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
        <p:nvSpPr>
          <p:cNvPr id="48" name="Picture Placeholder 11">
            <a:extLst>
              <a:ext uri="{FF2B5EF4-FFF2-40B4-BE49-F238E27FC236}">
                <a16:creationId xmlns:a16="http://schemas.microsoft.com/office/drawing/2014/main" id="{06BFCAB3-DA6F-4954-A06F-4B935B86C299}"/>
              </a:ext>
            </a:extLst>
          </p:cNvPr>
          <p:cNvSpPr>
            <a:spLocks noGrp="1"/>
          </p:cNvSpPr>
          <p:nvPr>
            <p:ph type="pic" sz="quarter" idx="37"/>
          </p:nvPr>
        </p:nvSpPr>
        <p:spPr>
          <a:xfrm>
            <a:off x="9054960" y="1984375"/>
            <a:ext cx="2416315" cy="2080193"/>
          </a:xfrm>
        </p:spPr>
        <p:txBody>
          <a:bodyPr/>
          <a:lstStyle/>
          <a:p>
            <a:r>
              <a:rPr lang="nb-NO" noProof="0"/>
              <a:t>Klikk på ikonet for å legge til et bilde</a:t>
            </a:r>
          </a:p>
        </p:txBody>
      </p:sp>
      <p:sp>
        <p:nvSpPr>
          <p:cNvPr id="49" name="Text Placeholder 15">
            <a:extLst>
              <a:ext uri="{FF2B5EF4-FFF2-40B4-BE49-F238E27FC236}">
                <a16:creationId xmlns:a16="http://schemas.microsoft.com/office/drawing/2014/main" id="{CF5D25C2-2C87-4142-BE8D-9F5C55DCC5DC}"/>
              </a:ext>
            </a:extLst>
          </p:cNvPr>
          <p:cNvSpPr>
            <a:spLocks noGrp="1"/>
          </p:cNvSpPr>
          <p:nvPr>
            <p:ph type="body" sz="quarter" idx="38"/>
          </p:nvPr>
        </p:nvSpPr>
        <p:spPr>
          <a:xfrm>
            <a:off x="9055178" y="4064000"/>
            <a:ext cx="2414588"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Tree>
    <p:extLst>
      <p:ext uri="{BB962C8B-B14F-4D97-AF65-F5344CB8AC3E}">
        <p14:creationId xmlns:p14="http://schemas.microsoft.com/office/powerpoint/2010/main" val="42045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guide id="5" pos="2201" userDrawn="1">
          <p15:clr>
            <a:srgbClr val="FBAE40"/>
          </p15:clr>
        </p15:guide>
        <p15:guide id="6" pos="1979" userDrawn="1">
          <p15:clr>
            <a:srgbClr val="FBAE40"/>
          </p15:clr>
        </p15:guide>
        <p15:guide id="7" pos="5474" userDrawn="1">
          <p15:clr>
            <a:srgbClr val="FBAE40"/>
          </p15:clr>
        </p15:guide>
        <p15:guide id="8" pos="569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ilder grå">
    <p:bg>
      <p:bgPr>
        <a:solidFill>
          <a:schemeClr val="tx2"/>
        </a:solidFill>
        <a:effectLst/>
      </p:bgPr>
    </p:b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solidFill>
                  <a:schemeClr val="bg1"/>
                </a:solidFill>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solidFill>
                  <a:schemeClr val="bg1"/>
                </a:solidFill>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solidFill>
                  <a:schemeClr val="bg1"/>
                </a:solidFill>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
        <p:nvSpPr>
          <p:cNvPr id="24" name="Plassholder for tekst 13">
            <a:extLst>
              <a:ext uri="{FF2B5EF4-FFF2-40B4-BE49-F238E27FC236}">
                <a16:creationId xmlns:a16="http://schemas.microsoft.com/office/drawing/2014/main" id="{158B584C-9242-4082-AB66-E8818AC70716}"/>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solidFill>
                  <a:schemeClr val="bg1"/>
                </a:solidFill>
              </a:defRPr>
            </a:lvl1pPr>
          </a:lstStyle>
          <a:p>
            <a:pPr lvl="0"/>
            <a:r>
              <a:rPr lang="nb-NO" dirty="0"/>
              <a:t>Stikktittel</a:t>
            </a:r>
          </a:p>
        </p:txBody>
      </p:sp>
      <p:sp>
        <p:nvSpPr>
          <p:cNvPr id="12" name="Picture Placeholder 11">
            <a:extLst>
              <a:ext uri="{FF2B5EF4-FFF2-40B4-BE49-F238E27FC236}">
                <a16:creationId xmlns:a16="http://schemas.microsoft.com/office/drawing/2014/main" id="{DE5B2D0E-5E04-4066-9799-DB1EE1AAD7A0}"/>
              </a:ext>
            </a:extLst>
          </p:cNvPr>
          <p:cNvSpPr>
            <a:spLocks noGrp="1"/>
          </p:cNvSpPr>
          <p:nvPr>
            <p:ph type="pic" sz="quarter" idx="31"/>
          </p:nvPr>
        </p:nvSpPr>
        <p:spPr>
          <a:xfrm>
            <a:off x="720725" y="1984375"/>
            <a:ext cx="2422669" cy="2080193"/>
          </a:xfrm>
        </p:spPr>
        <p:txBody>
          <a:bodyPr/>
          <a:lstStyle/>
          <a:p>
            <a:r>
              <a:rPr lang="nb-NO" noProof="0"/>
              <a:t>Klikk på ikonet for å legge til et bilde</a:t>
            </a:r>
          </a:p>
        </p:txBody>
      </p:sp>
      <p:sp>
        <p:nvSpPr>
          <p:cNvPr id="16" name="Text Placeholder 15">
            <a:extLst>
              <a:ext uri="{FF2B5EF4-FFF2-40B4-BE49-F238E27FC236}">
                <a16:creationId xmlns:a16="http://schemas.microsoft.com/office/drawing/2014/main" id="{8DACDD3E-88B0-4E0B-A1B7-29E8C58BBB12}"/>
              </a:ext>
            </a:extLst>
          </p:cNvPr>
          <p:cNvSpPr>
            <a:spLocks noGrp="1"/>
          </p:cNvSpPr>
          <p:nvPr>
            <p:ph type="body" sz="quarter" idx="32"/>
          </p:nvPr>
        </p:nvSpPr>
        <p:spPr>
          <a:xfrm>
            <a:off x="720725" y="4064000"/>
            <a:ext cx="2420938"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
        <p:nvSpPr>
          <p:cNvPr id="44" name="Picture Placeholder 11">
            <a:extLst>
              <a:ext uri="{FF2B5EF4-FFF2-40B4-BE49-F238E27FC236}">
                <a16:creationId xmlns:a16="http://schemas.microsoft.com/office/drawing/2014/main" id="{3E2F2529-6BAF-439A-A7FD-F99C443E924D}"/>
              </a:ext>
            </a:extLst>
          </p:cNvPr>
          <p:cNvSpPr>
            <a:spLocks noGrp="1"/>
          </p:cNvSpPr>
          <p:nvPr>
            <p:ph type="pic" sz="quarter" idx="33"/>
          </p:nvPr>
        </p:nvSpPr>
        <p:spPr>
          <a:xfrm>
            <a:off x="3494089" y="1984375"/>
            <a:ext cx="2422670" cy="2080193"/>
          </a:xfrm>
        </p:spPr>
        <p:txBody>
          <a:bodyPr/>
          <a:lstStyle/>
          <a:p>
            <a:r>
              <a:rPr lang="nb-NO" noProof="0"/>
              <a:t>Klikk på ikonet for å legge til et bilde</a:t>
            </a:r>
          </a:p>
        </p:txBody>
      </p:sp>
      <p:sp>
        <p:nvSpPr>
          <p:cNvPr id="45" name="Text Placeholder 15">
            <a:extLst>
              <a:ext uri="{FF2B5EF4-FFF2-40B4-BE49-F238E27FC236}">
                <a16:creationId xmlns:a16="http://schemas.microsoft.com/office/drawing/2014/main" id="{869BAEFB-4306-4BDB-A353-7BF5CCAC710E}"/>
              </a:ext>
            </a:extLst>
          </p:cNvPr>
          <p:cNvSpPr>
            <a:spLocks noGrp="1"/>
          </p:cNvSpPr>
          <p:nvPr>
            <p:ph type="body" sz="quarter" idx="34"/>
          </p:nvPr>
        </p:nvSpPr>
        <p:spPr>
          <a:xfrm>
            <a:off x="3494179" y="4064000"/>
            <a:ext cx="2420939"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
        <p:nvSpPr>
          <p:cNvPr id="46" name="Picture Placeholder 11">
            <a:extLst>
              <a:ext uri="{FF2B5EF4-FFF2-40B4-BE49-F238E27FC236}">
                <a16:creationId xmlns:a16="http://schemas.microsoft.com/office/drawing/2014/main" id="{ED2444A2-6D17-438E-9C4C-6169E08BEDF9}"/>
              </a:ext>
            </a:extLst>
          </p:cNvPr>
          <p:cNvSpPr>
            <a:spLocks noGrp="1"/>
          </p:cNvSpPr>
          <p:nvPr>
            <p:ph type="pic" sz="quarter" idx="35"/>
          </p:nvPr>
        </p:nvSpPr>
        <p:spPr>
          <a:xfrm>
            <a:off x="6275243" y="1984375"/>
            <a:ext cx="2422671" cy="2080193"/>
          </a:xfrm>
        </p:spPr>
        <p:txBody>
          <a:bodyPr/>
          <a:lstStyle/>
          <a:p>
            <a:r>
              <a:rPr lang="nb-NO" noProof="0"/>
              <a:t>Klikk på ikonet for å legge til et bilde</a:t>
            </a:r>
          </a:p>
        </p:txBody>
      </p:sp>
      <p:sp>
        <p:nvSpPr>
          <p:cNvPr id="47" name="Text Placeholder 15">
            <a:extLst>
              <a:ext uri="{FF2B5EF4-FFF2-40B4-BE49-F238E27FC236}">
                <a16:creationId xmlns:a16="http://schemas.microsoft.com/office/drawing/2014/main" id="{303E5062-B15B-4193-8FEF-9858726FC26F}"/>
              </a:ext>
            </a:extLst>
          </p:cNvPr>
          <p:cNvSpPr>
            <a:spLocks noGrp="1"/>
          </p:cNvSpPr>
          <p:nvPr>
            <p:ph type="body" sz="quarter" idx="36"/>
          </p:nvPr>
        </p:nvSpPr>
        <p:spPr>
          <a:xfrm>
            <a:off x="6275389" y="4064000"/>
            <a:ext cx="2420940"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
        <p:nvSpPr>
          <p:cNvPr id="48" name="Picture Placeholder 11">
            <a:extLst>
              <a:ext uri="{FF2B5EF4-FFF2-40B4-BE49-F238E27FC236}">
                <a16:creationId xmlns:a16="http://schemas.microsoft.com/office/drawing/2014/main" id="{06BFCAB3-DA6F-4954-A06F-4B935B86C299}"/>
              </a:ext>
            </a:extLst>
          </p:cNvPr>
          <p:cNvSpPr>
            <a:spLocks noGrp="1"/>
          </p:cNvSpPr>
          <p:nvPr>
            <p:ph type="pic" sz="quarter" idx="37"/>
          </p:nvPr>
        </p:nvSpPr>
        <p:spPr>
          <a:xfrm>
            <a:off x="9054960" y="1984375"/>
            <a:ext cx="2416315" cy="2080193"/>
          </a:xfrm>
        </p:spPr>
        <p:txBody>
          <a:bodyPr/>
          <a:lstStyle/>
          <a:p>
            <a:r>
              <a:rPr lang="nb-NO" noProof="0"/>
              <a:t>Klikk på ikonet for å legge til et bilde</a:t>
            </a:r>
          </a:p>
        </p:txBody>
      </p:sp>
      <p:sp>
        <p:nvSpPr>
          <p:cNvPr id="49" name="Text Placeholder 15">
            <a:extLst>
              <a:ext uri="{FF2B5EF4-FFF2-40B4-BE49-F238E27FC236}">
                <a16:creationId xmlns:a16="http://schemas.microsoft.com/office/drawing/2014/main" id="{CF5D25C2-2C87-4142-BE8D-9F5C55DCC5DC}"/>
              </a:ext>
            </a:extLst>
          </p:cNvPr>
          <p:cNvSpPr>
            <a:spLocks noGrp="1"/>
          </p:cNvSpPr>
          <p:nvPr>
            <p:ph type="body" sz="quarter" idx="38"/>
          </p:nvPr>
        </p:nvSpPr>
        <p:spPr>
          <a:xfrm>
            <a:off x="9055178" y="4064000"/>
            <a:ext cx="2414588" cy="2076450"/>
          </a:xfrm>
          <a:solidFill>
            <a:schemeClr val="accent1"/>
          </a:solidFill>
        </p:spPr>
        <p:txBody>
          <a:bodyPr lIns="180000" tIns="180000" rIns="180000" bIns="180000">
            <a:noAutofit/>
          </a:bodyPr>
          <a:lstStyle>
            <a:lvl1pPr marL="179388" indent="-179388">
              <a:spcBef>
                <a:spcPts val="800"/>
              </a:spcBef>
              <a:buClr>
                <a:schemeClr val="bg1"/>
              </a:buClr>
              <a:defRPr sz="1800"/>
            </a:lvl1pPr>
          </a:lstStyle>
          <a:p>
            <a:pPr lvl="0"/>
            <a:r>
              <a:rPr lang="nb-NO" noProof="0"/>
              <a:t>Klikk for å redigere tekststiler i malen</a:t>
            </a:r>
          </a:p>
        </p:txBody>
      </p:sp>
    </p:spTree>
    <p:extLst>
      <p:ext uri="{BB962C8B-B14F-4D97-AF65-F5344CB8AC3E}">
        <p14:creationId xmlns:p14="http://schemas.microsoft.com/office/powerpoint/2010/main" val="152463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guide id="5" pos="2201" userDrawn="1">
          <p15:clr>
            <a:srgbClr val="FBAE40"/>
          </p15:clr>
        </p15:guide>
        <p15:guide id="6" pos="1979" userDrawn="1">
          <p15:clr>
            <a:srgbClr val="FBAE40"/>
          </p15:clr>
        </p15:guide>
        <p15:guide id="7" pos="5474" userDrawn="1">
          <p15:clr>
            <a:srgbClr val="FBAE40"/>
          </p15:clr>
        </p15:guide>
        <p15:guide id="8" pos="569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lite bilde gul">
    <p:bg>
      <p:bgPr>
        <a:solidFill>
          <a:schemeClr val="accent1"/>
        </a:solidFill>
        <a:effectLst/>
      </p:bgPr>
    </p:bg>
    <p:spTree>
      <p:nvGrpSpPr>
        <p:cNvPr id="1" name=""/>
        <p:cNvGrpSpPr/>
        <p:nvPr/>
      </p:nvGrpSpPr>
      <p:grpSpPr>
        <a:xfrm>
          <a:off x="0" y="0"/>
          <a:ext cx="0" cy="0"/>
          <a:chOff x="0" y="0"/>
          <a:chExt cx="0" cy="0"/>
        </a:xfrm>
      </p:grpSpPr>
      <p:sp>
        <p:nvSpPr>
          <p:cNvPr id="12" name="Rektangel 10">
            <a:extLst>
              <a:ext uri="{FF2B5EF4-FFF2-40B4-BE49-F238E27FC236}">
                <a16:creationId xmlns:a16="http://schemas.microsoft.com/office/drawing/2014/main" id="{8CB7E643-72CA-42D3-B8F4-B12BAD4ACC1B}"/>
              </a:ext>
            </a:extLst>
          </p:cNvPr>
          <p:cNvSpPr/>
          <p:nvPr userDrawn="1"/>
        </p:nvSpPr>
        <p:spPr>
          <a:xfrm>
            <a:off x="0" y="4615200"/>
            <a:ext cx="4615200" cy="224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10" name="Bilde">
            <a:extLst>
              <a:ext uri="{FF2B5EF4-FFF2-40B4-BE49-F238E27FC236}">
                <a16:creationId xmlns:a16="http://schemas.microsoft.com/office/drawing/2014/main" id="{70C5FD86-6FDB-C641-B847-0B378C3B4E1C}"/>
              </a:ext>
            </a:extLst>
          </p:cNvPr>
          <p:cNvSpPr>
            <a:spLocks noGrp="1"/>
          </p:cNvSpPr>
          <p:nvPr>
            <p:ph type="pic" sz="quarter" idx="16" hasCustomPrompt="1"/>
          </p:nvPr>
        </p:nvSpPr>
        <p:spPr>
          <a:xfrm>
            <a:off x="0" y="0"/>
            <a:ext cx="4615200" cy="4615200"/>
          </a:xfrm>
          <a:solidFill>
            <a:schemeClr val="bg2"/>
          </a:solidFill>
        </p:spPr>
        <p:txBody>
          <a:bodyPr lIns="720000" tIns="720000" rIns="720000" bIns="720000"/>
          <a:lstStyle>
            <a:lvl1pPr marL="0" indent="0">
              <a:buNone/>
              <a:defRPr/>
            </a:lvl1pPr>
          </a:lstStyle>
          <a:p>
            <a:r>
              <a:rPr lang="nb-NO" dirty="0"/>
              <a:t>Klikk på ikonet for å legge til et bilde</a:t>
            </a:r>
          </a:p>
        </p:txBody>
      </p:sp>
      <p:sp>
        <p:nvSpPr>
          <p:cNvPr id="8" name="Plassholder for tekst 7">
            <a:extLst>
              <a:ext uri="{FF2B5EF4-FFF2-40B4-BE49-F238E27FC236}">
                <a16:creationId xmlns:a16="http://schemas.microsoft.com/office/drawing/2014/main" id="{9C8A02EF-6CF4-6F4B-8683-956759D41FB8}"/>
              </a:ext>
            </a:extLst>
          </p:cNvPr>
          <p:cNvSpPr>
            <a:spLocks noGrp="1"/>
          </p:cNvSpPr>
          <p:nvPr>
            <p:ph type="body" sz="quarter" idx="17" hasCustomPrompt="1"/>
          </p:nvPr>
        </p:nvSpPr>
        <p:spPr>
          <a:xfrm>
            <a:off x="5335197" y="631507"/>
            <a:ext cx="6138003" cy="5508943"/>
          </a:xfrm>
          <a:noFill/>
        </p:spPr>
        <p:txBody>
          <a:bodyPr lIns="0" tIns="0" rIns="0" bIns="0"/>
          <a:lstStyle>
            <a:lvl1pPr marL="0" indent="0">
              <a:buNone/>
              <a:defRPr sz="3000"/>
            </a:lvl1pPr>
            <a:lvl2pPr marL="0" indent="-285750">
              <a:buClr>
                <a:schemeClr val="bg1"/>
              </a:buClr>
              <a:buFont typeface="Wingdings" pitchFamily="2" charset="2"/>
              <a:buChar char="§"/>
              <a:defRPr sz="3000"/>
            </a:lvl2pPr>
            <a:lvl3pPr marL="753750" indent="-285750">
              <a:buClr>
                <a:schemeClr val="bg1"/>
              </a:buClr>
              <a:buFont typeface="Wingdings" pitchFamily="2" charset="2"/>
              <a:buChar char="§"/>
              <a:defRPr/>
            </a:lvl3pPr>
            <a:lvl4pPr marL="987750" indent="-285750">
              <a:buClr>
                <a:schemeClr val="bg1"/>
              </a:buClr>
              <a:buFont typeface="Wingdings" pitchFamily="2" charset="2"/>
              <a:buChar char="§"/>
              <a:defRPr/>
            </a:lvl4pPr>
            <a:lvl5pPr marL="1221750" indent="-285750">
              <a:buClr>
                <a:schemeClr val="bg1"/>
              </a:buClr>
              <a:buFont typeface="Wingdings" pitchFamily="2" charset="2"/>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0"/>
            <a:endParaRPr lang="nb-NO" dirty="0"/>
          </a:p>
        </p:txBody>
      </p:sp>
      <p:grpSp>
        <p:nvGrpSpPr>
          <p:cNvPr id="11" name="Group 10">
            <a:extLst>
              <a:ext uri="{FF2B5EF4-FFF2-40B4-BE49-F238E27FC236}">
                <a16:creationId xmlns:a16="http://schemas.microsoft.com/office/drawing/2014/main" id="{3FD54D4A-C642-4D39-BA17-B95CC0A23CCF}"/>
              </a:ext>
            </a:extLst>
          </p:cNvPr>
          <p:cNvGrpSpPr/>
          <p:nvPr userDrawn="1"/>
        </p:nvGrpSpPr>
        <p:grpSpPr>
          <a:xfrm>
            <a:off x="11583006" y="179995"/>
            <a:ext cx="428994" cy="428994"/>
            <a:chOff x="11583006" y="179995"/>
            <a:chExt cx="428994" cy="428994"/>
          </a:xfrm>
        </p:grpSpPr>
        <p:sp>
          <p:nvSpPr>
            <p:cNvPr id="13" name="Rektangel 7">
              <a:extLst>
                <a:ext uri="{FF2B5EF4-FFF2-40B4-BE49-F238E27FC236}">
                  <a16:creationId xmlns:a16="http://schemas.microsoft.com/office/drawing/2014/main" id="{976FEAB8-0260-44B2-826F-003717ED63EE}"/>
                </a:ext>
              </a:extLst>
            </p:cNvPr>
            <p:cNvSpPr/>
            <p:nvPr/>
          </p:nvSpPr>
          <p:spPr>
            <a:xfrm>
              <a:off x="11583006" y="179995"/>
              <a:ext cx="428994" cy="4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Grafikk 8">
              <a:extLst>
                <a:ext uri="{FF2B5EF4-FFF2-40B4-BE49-F238E27FC236}">
                  <a16:creationId xmlns:a16="http://schemas.microsoft.com/office/drawing/2014/main" id="{F436227F-690D-44FE-8357-F1AB7B91A2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83006" y="179995"/>
              <a:ext cx="428994" cy="428994"/>
            </a:xfrm>
            <a:prstGeom prst="rect">
              <a:avLst/>
            </a:prstGeom>
          </p:spPr>
        </p:pic>
      </p:grpSp>
    </p:spTree>
    <p:extLst>
      <p:ext uri="{BB962C8B-B14F-4D97-AF65-F5344CB8AC3E}">
        <p14:creationId xmlns:p14="http://schemas.microsoft.com/office/powerpoint/2010/main" val="170251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
          <p15:clr>
            <a:srgbClr val="FBAE40"/>
          </p15:clr>
        </p15:guide>
        <p15:guide id="2" orient="horz" pos="33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tort bilde gul">
    <p:bg>
      <p:bgPr>
        <a:solidFill>
          <a:schemeClr val="accent1"/>
        </a:solidFill>
        <a:effectLst/>
      </p:bgPr>
    </p:bg>
    <p:spTree>
      <p:nvGrpSpPr>
        <p:cNvPr id="1" name=""/>
        <p:cNvGrpSpPr/>
        <p:nvPr/>
      </p:nvGrpSpPr>
      <p:grpSpPr>
        <a:xfrm>
          <a:off x="0" y="0"/>
          <a:ext cx="0" cy="0"/>
          <a:chOff x="0" y="0"/>
          <a:chExt cx="0" cy="0"/>
        </a:xfrm>
      </p:grpSpPr>
      <p:sp>
        <p:nvSpPr>
          <p:cNvPr id="10" name="Bilde">
            <a:extLst>
              <a:ext uri="{FF2B5EF4-FFF2-40B4-BE49-F238E27FC236}">
                <a16:creationId xmlns:a16="http://schemas.microsoft.com/office/drawing/2014/main" id="{70C5FD86-6FDB-C641-B847-0B378C3B4E1C}"/>
              </a:ext>
            </a:extLst>
          </p:cNvPr>
          <p:cNvSpPr>
            <a:spLocks noGrp="1"/>
          </p:cNvSpPr>
          <p:nvPr>
            <p:ph type="pic" sz="quarter" idx="16" hasCustomPrompt="1"/>
          </p:nvPr>
        </p:nvSpPr>
        <p:spPr>
          <a:xfrm>
            <a:off x="0" y="-1"/>
            <a:ext cx="4615200" cy="6858001"/>
          </a:xfrm>
          <a:solidFill>
            <a:schemeClr val="bg2"/>
          </a:solidFill>
        </p:spPr>
        <p:txBody>
          <a:bodyPr lIns="720000" tIns="720000" rIns="720000" bIns="720000"/>
          <a:lstStyle>
            <a:lvl1pPr marL="0" indent="0">
              <a:buNone/>
              <a:defRPr/>
            </a:lvl1pPr>
          </a:lstStyle>
          <a:p>
            <a:r>
              <a:rPr lang="nb-NO" dirty="0"/>
              <a:t>Klikk på ikonet for å legge til et bilde</a:t>
            </a:r>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8" name="Plassholder for tekst 7">
            <a:extLst>
              <a:ext uri="{FF2B5EF4-FFF2-40B4-BE49-F238E27FC236}">
                <a16:creationId xmlns:a16="http://schemas.microsoft.com/office/drawing/2014/main" id="{9C8A02EF-6CF4-6F4B-8683-956759D41FB8}"/>
              </a:ext>
            </a:extLst>
          </p:cNvPr>
          <p:cNvSpPr>
            <a:spLocks noGrp="1"/>
          </p:cNvSpPr>
          <p:nvPr>
            <p:ph type="body" sz="quarter" idx="17" hasCustomPrompt="1"/>
          </p:nvPr>
        </p:nvSpPr>
        <p:spPr>
          <a:xfrm>
            <a:off x="5335197" y="631507"/>
            <a:ext cx="6138003" cy="5508943"/>
          </a:xfrm>
          <a:noFill/>
        </p:spPr>
        <p:txBody>
          <a:bodyPr lIns="0" tIns="0" rIns="0" bIns="0"/>
          <a:lstStyle>
            <a:lvl1pPr marL="0" indent="0">
              <a:buNone/>
              <a:defRPr sz="3000"/>
            </a:lvl1pPr>
            <a:lvl2pPr marL="0" indent="-285750">
              <a:buClr>
                <a:schemeClr val="bg1"/>
              </a:buClr>
              <a:buFont typeface="Wingdings" pitchFamily="2" charset="2"/>
              <a:buChar char="§"/>
              <a:defRPr sz="3000"/>
            </a:lvl2pPr>
            <a:lvl3pPr marL="753750" indent="-285750">
              <a:buClr>
                <a:schemeClr val="bg1"/>
              </a:buClr>
              <a:buFont typeface="Wingdings" pitchFamily="2" charset="2"/>
              <a:buChar char="§"/>
              <a:defRPr/>
            </a:lvl3pPr>
            <a:lvl4pPr marL="987750" indent="-285750">
              <a:buClr>
                <a:schemeClr val="bg1"/>
              </a:buClr>
              <a:buFont typeface="Wingdings" pitchFamily="2" charset="2"/>
              <a:buChar char="§"/>
              <a:defRPr/>
            </a:lvl4pPr>
            <a:lvl5pPr marL="1221750" indent="-285750">
              <a:buClr>
                <a:schemeClr val="bg1"/>
              </a:buClr>
              <a:buFont typeface="Wingdings" pitchFamily="2" charset="2"/>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0"/>
            <a:endParaRPr lang="nb-NO" dirty="0"/>
          </a:p>
        </p:txBody>
      </p:sp>
      <p:grpSp>
        <p:nvGrpSpPr>
          <p:cNvPr id="11" name="Group 10">
            <a:extLst>
              <a:ext uri="{FF2B5EF4-FFF2-40B4-BE49-F238E27FC236}">
                <a16:creationId xmlns:a16="http://schemas.microsoft.com/office/drawing/2014/main" id="{919DA5F9-B1CE-4C4C-BEA8-E9B016028932}"/>
              </a:ext>
            </a:extLst>
          </p:cNvPr>
          <p:cNvGrpSpPr/>
          <p:nvPr userDrawn="1"/>
        </p:nvGrpSpPr>
        <p:grpSpPr>
          <a:xfrm>
            <a:off x="11583006" y="179995"/>
            <a:ext cx="428994" cy="428994"/>
            <a:chOff x="11583006" y="179995"/>
            <a:chExt cx="428994" cy="428994"/>
          </a:xfrm>
        </p:grpSpPr>
        <p:sp>
          <p:nvSpPr>
            <p:cNvPr id="12" name="Rektangel 7">
              <a:extLst>
                <a:ext uri="{FF2B5EF4-FFF2-40B4-BE49-F238E27FC236}">
                  <a16:creationId xmlns:a16="http://schemas.microsoft.com/office/drawing/2014/main" id="{C330A23C-BBB1-4545-915D-EDEF68D58C5E}"/>
                </a:ext>
              </a:extLst>
            </p:cNvPr>
            <p:cNvSpPr/>
            <p:nvPr/>
          </p:nvSpPr>
          <p:spPr>
            <a:xfrm>
              <a:off x="11583006" y="179995"/>
              <a:ext cx="428994" cy="4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3" name="Grafikk 8">
              <a:extLst>
                <a:ext uri="{FF2B5EF4-FFF2-40B4-BE49-F238E27FC236}">
                  <a16:creationId xmlns:a16="http://schemas.microsoft.com/office/drawing/2014/main" id="{F59F8C9A-BC69-4A4C-AA6A-E52B159AAF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83006" y="179995"/>
              <a:ext cx="428994" cy="428994"/>
            </a:xfrm>
            <a:prstGeom prst="rect">
              <a:avLst/>
            </a:prstGeom>
          </p:spPr>
        </p:pic>
      </p:grpSp>
    </p:spTree>
    <p:extLst>
      <p:ext uri="{BB962C8B-B14F-4D97-AF65-F5344CB8AC3E}">
        <p14:creationId xmlns:p14="http://schemas.microsoft.com/office/powerpoint/2010/main" val="32198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
          <p15:clr>
            <a:srgbClr val="FBAE40"/>
          </p15:clr>
        </p15:guide>
        <p15:guide id="2" orient="horz" pos="33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tort bilde grå">
    <p:bg>
      <p:bgPr>
        <a:solidFill>
          <a:schemeClr val="tx2"/>
        </a:solidFill>
        <a:effectLst/>
      </p:bgPr>
    </p:bg>
    <p:spTree>
      <p:nvGrpSpPr>
        <p:cNvPr id="1" name=""/>
        <p:cNvGrpSpPr/>
        <p:nvPr/>
      </p:nvGrpSpPr>
      <p:grpSpPr>
        <a:xfrm>
          <a:off x="0" y="0"/>
          <a:ext cx="0" cy="0"/>
          <a:chOff x="0" y="0"/>
          <a:chExt cx="0" cy="0"/>
        </a:xfrm>
      </p:grpSpPr>
      <p:sp>
        <p:nvSpPr>
          <p:cNvPr id="10" name="Bilde">
            <a:extLst>
              <a:ext uri="{FF2B5EF4-FFF2-40B4-BE49-F238E27FC236}">
                <a16:creationId xmlns:a16="http://schemas.microsoft.com/office/drawing/2014/main" id="{70C5FD86-6FDB-C641-B847-0B378C3B4E1C}"/>
              </a:ext>
            </a:extLst>
          </p:cNvPr>
          <p:cNvSpPr>
            <a:spLocks noGrp="1"/>
          </p:cNvSpPr>
          <p:nvPr>
            <p:ph type="pic" sz="quarter" idx="16" hasCustomPrompt="1"/>
          </p:nvPr>
        </p:nvSpPr>
        <p:spPr>
          <a:xfrm>
            <a:off x="0" y="-1"/>
            <a:ext cx="4615200" cy="6858001"/>
          </a:xfrm>
          <a:solidFill>
            <a:schemeClr val="bg2"/>
          </a:solidFill>
        </p:spPr>
        <p:txBody>
          <a:bodyPr lIns="720000" tIns="720000" rIns="720000" bIns="720000"/>
          <a:lstStyle>
            <a:lvl1pPr marL="0" indent="0">
              <a:buNone/>
              <a:defRPr/>
            </a:lvl1pPr>
          </a:lstStyle>
          <a:p>
            <a:r>
              <a:rPr lang="nb-NO" dirty="0"/>
              <a:t>Klikk på ikonet for å legge til et bilde</a:t>
            </a:r>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8" name="Plassholder for tekst 7">
            <a:extLst>
              <a:ext uri="{FF2B5EF4-FFF2-40B4-BE49-F238E27FC236}">
                <a16:creationId xmlns:a16="http://schemas.microsoft.com/office/drawing/2014/main" id="{9C8A02EF-6CF4-6F4B-8683-956759D41FB8}"/>
              </a:ext>
            </a:extLst>
          </p:cNvPr>
          <p:cNvSpPr>
            <a:spLocks noGrp="1"/>
          </p:cNvSpPr>
          <p:nvPr>
            <p:ph type="body" sz="quarter" idx="17" hasCustomPrompt="1"/>
          </p:nvPr>
        </p:nvSpPr>
        <p:spPr>
          <a:xfrm>
            <a:off x="5335197" y="631507"/>
            <a:ext cx="6138003" cy="5508943"/>
          </a:xfrm>
          <a:noFill/>
        </p:spPr>
        <p:txBody>
          <a:bodyPr lIns="0" tIns="0" rIns="0" bIns="0"/>
          <a:lstStyle>
            <a:lvl1pPr marL="0" indent="0">
              <a:buNone/>
              <a:defRPr sz="3000">
                <a:solidFill>
                  <a:schemeClr val="bg1"/>
                </a:solidFill>
              </a:defRPr>
            </a:lvl1pPr>
            <a:lvl2pPr marL="0" indent="-285750">
              <a:buClr>
                <a:schemeClr val="accent1"/>
              </a:buClr>
              <a:buFont typeface="Wingdings" pitchFamily="2" charset="2"/>
              <a:buChar char="§"/>
              <a:defRPr sz="3000">
                <a:solidFill>
                  <a:schemeClr val="bg1"/>
                </a:solidFill>
              </a:defRPr>
            </a:lvl2pPr>
            <a:lvl3pPr marL="753750" indent="-285750">
              <a:buClr>
                <a:schemeClr val="accent1"/>
              </a:buClr>
              <a:buFont typeface="Wingdings" pitchFamily="2" charset="2"/>
              <a:buChar char="§"/>
              <a:defRPr>
                <a:solidFill>
                  <a:schemeClr val="bg1"/>
                </a:solidFill>
              </a:defRPr>
            </a:lvl3pPr>
            <a:lvl4pPr marL="987750" indent="-285750">
              <a:buClr>
                <a:schemeClr val="accent1"/>
              </a:buClr>
              <a:buFont typeface="Wingdings" pitchFamily="2" charset="2"/>
              <a:buChar char="§"/>
              <a:defRPr>
                <a:solidFill>
                  <a:schemeClr val="bg1"/>
                </a:solidFill>
              </a:defRPr>
            </a:lvl4pPr>
            <a:lvl5pPr marL="1221750" indent="-285750">
              <a:buClr>
                <a:schemeClr val="accent1"/>
              </a:buClr>
              <a:buFont typeface="Wingdings" pitchFamily="2" charset="2"/>
              <a:buChar char="§"/>
              <a:defRPr>
                <a:solidFill>
                  <a:schemeClr val="bg1"/>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0"/>
            <a:endParaRPr lang="nb-NO" dirty="0"/>
          </a:p>
        </p:txBody>
      </p:sp>
      <p:grpSp>
        <p:nvGrpSpPr>
          <p:cNvPr id="11" name="Group 10">
            <a:extLst>
              <a:ext uri="{FF2B5EF4-FFF2-40B4-BE49-F238E27FC236}">
                <a16:creationId xmlns:a16="http://schemas.microsoft.com/office/drawing/2014/main" id="{BC3B1896-3B6C-4EA7-9243-326DFD0B79B0}"/>
              </a:ext>
            </a:extLst>
          </p:cNvPr>
          <p:cNvGrpSpPr/>
          <p:nvPr userDrawn="1"/>
        </p:nvGrpSpPr>
        <p:grpSpPr>
          <a:xfrm>
            <a:off x="11583006" y="179995"/>
            <a:ext cx="428994" cy="428994"/>
            <a:chOff x="11583006" y="179995"/>
            <a:chExt cx="428994" cy="428994"/>
          </a:xfrm>
        </p:grpSpPr>
        <p:sp>
          <p:nvSpPr>
            <p:cNvPr id="12" name="Rektangel 7">
              <a:extLst>
                <a:ext uri="{FF2B5EF4-FFF2-40B4-BE49-F238E27FC236}">
                  <a16:creationId xmlns:a16="http://schemas.microsoft.com/office/drawing/2014/main" id="{6D0896E2-3CBB-4E2D-B654-243D983AE8F6}"/>
                </a:ext>
              </a:extLst>
            </p:cNvPr>
            <p:cNvSpPr/>
            <p:nvPr/>
          </p:nvSpPr>
          <p:spPr>
            <a:xfrm>
              <a:off x="11583006" y="179995"/>
              <a:ext cx="428994" cy="4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3" name="Grafikk 8">
              <a:extLst>
                <a:ext uri="{FF2B5EF4-FFF2-40B4-BE49-F238E27FC236}">
                  <a16:creationId xmlns:a16="http://schemas.microsoft.com/office/drawing/2014/main" id="{EB80E5C2-7607-4FC0-96FF-BBE062D334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83006" y="179995"/>
              <a:ext cx="428994" cy="428994"/>
            </a:xfrm>
            <a:prstGeom prst="rect">
              <a:avLst/>
            </a:prstGeom>
          </p:spPr>
        </p:pic>
      </p:grpSp>
    </p:spTree>
    <p:extLst>
      <p:ext uri="{BB962C8B-B14F-4D97-AF65-F5344CB8AC3E}">
        <p14:creationId xmlns:p14="http://schemas.microsoft.com/office/powerpoint/2010/main" val="313414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
          <p15:clr>
            <a:srgbClr val="FBAE40"/>
          </p15:clr>
        </p15:guide>
        <p15:guide id="2" orient="horz" pos="3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alternativ grå">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5C306A-CAD5-415E-81D7-6C8639C6B0D7}"/>
              </a:ext>
            </a:extLst>
          </p:cNvPr>
          <p:cNvSpPr>
            <a:spLocks noGrp="1"/>
          </p:cNvSpPr>
          <p:nvPr>
            <p:ph type="pic" sz="quarter" idx="16" hasCustomPrompt="1"/>
          </p:nvPr>
        </p:nvSpPr>
        <p:spPr>
          <a:xfrm>
            <a:off x="4619624" y="0"/>
            <a:ext cx="7572375"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dirty="0"/>
              <a:t>Klikk på ikonet for å legge til et bilde</a:t>
            </a:r>
            <a:endParaRPr lang="en-US" dirty="0"/>
          </a:p>
        </p:txBody>
      </p:sp>
      <p:sp>
        <p:nvSpPr>
          <p:cNvPr id="17" name="TekstSylinder 16">
            <a:extLst>
              <a:ext uri="{FF2B5EF4-FFF2-40B4-BE49-F238E27FC236}">
                <a16:creationId xmlns:a16="http://schemas.microsoft.com/office/drawing/2014/main" id="{7FE123C0-69B0-E642-86BE-36980F897039}"/>
              </a:ext>
            </a:extLst>
          </p:cNvPr>
          <p:cNvSpPr txBox="1"/>
          <p:nvPr/>
        </p:nvSpPr>
        <p:spPr>
          <a:xfrm>
            <a:off x="719998" y="-340468"/>
            <a:ext cx="1668818" cy="180425"/>
          </a:xfrm>
          <a:prstGeom prst="rect">
            <a:avLst/>
          </a:prstGeom>
          <a:solidFill>
            <a:schemeClr val="bg1"/>
          </a:solidFill>
        </p:spPr>
        <p:txBody>
          <a:bodyPr wrap="square" lIns="36000" tIns="36000" rIns="36000" bIns="36000" rtlCol="0">
            <a:spAutoFit/>
          </a:bodyPr>
          <a:lstStyle/>
          <a:p>
            <a:r>
              <a:rPr lang="nb-NO" sz="700" noProof="1">
                <a:latin typeface="Arial" panose="020B0604020202020204" pitchFamily="34" charset="0"/>
                <a:cs typeface="Arial" panose="020B0604020202020204" pitchFamily="34" charset="0"/>
              </a:rPr>
              <a:t>AF Gruppen</a:t>
            </a:r>
          </a:p>
        </p:txBody>
      </p:sp>
      <p:grpSp>
        <p:nvGrpSpPr>
          <p:cNvPr id="10" name="Gruppe 9">
            <a:extLst>
              <a:ext uri="{FF2B5EF4-FFF2-40B4-BE49-F238E27FC236}">
                <a16:creationId xmlns:a16="http://schemas.microsoft.com/office/drawing/2014/main" id="{24D46953-51B1-2642-9E76-C78C4D2A5E20}"/>
              </a:ext>
            </a:extLst>
          </p:cNvPr>
          <p:cNvGrpSpPr/>
          <p:nvPr/>
        </p:nvGrpSpPr>
        <p:grpSpPr>
          <a:xfrm>
            <a:off x="2442040" y="-335454"/>
            <a:ext cx="1043680" cy="190800"/>
            <a:chOff x="2442040" y="-335454"/>
            <a:chExt cx="1043680" cy="190800"/>
          </a:xfrm>
        </p:grpSpPr>
        <p:sp>
          <p:nvSpPr>
            <p:cNvPr id="11" name="Rektangel 10">
              <a:extLst>
                <a:ext uri="{FF2B5EF4-FFF2-40B4-BE49-F238E27FC236}">
                  <a16:creationId xmlns:a16="http://schemas.microsoft.com/office/drawing/2014/main" id="{F09627A4-74A0-8C45-9058-B335B33AFAFD}"/>
                </a:ext>
              </a:extLst>
            </p:cNvPr>
            <p:cNvSpPr/>
            <p:nvPr/>
          </p:nvSpPr>
          <p:spPr>
            <a:xfrm>
              <a:off x="2442040" y="-335454"/>
              <a:ext cx="1043680" cy="1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12" name="Gruppe 11">
              <a:extLst>
                <a:ext uri="{FF2B5EF4-FFF2-40B4-BE49-F238E27FC236}">
                  <a16:creationId xmlns:a16="http://schemas.microsoft.com/office/drawing/2014/main" id="{BC368A8A-CF7D-B143-99BD-836D6370F545}"/>
                </a:ext>
              </a:extLst>
            </p:cNvPr>
            <p:cNvGrpSpPr/>
            <p:nvPr/>
          </p:nvGrpSpPr>
          <p:grpSpPr>
            <a:xfrm>
              <a:off x="2506820" y="-296561"/>
              <a:ext cx="914120" cy="108000"/>
              <a:chOff x="2442040" y="-296561"/>
              <a:chExt cx="914120" cy="108000"/>
            </a:xfrm>
          </p:grpSpPr>
          <p:sp>
            <p:nvSpPr>
              <p:cNvPr id="13" name="Rektangel 12">
                <a:extLst>
                  <a:ext uri="{FF2B5EF4-FFF2-40B4-BE49-F238E27FC236}">
                    <a16:creationId xmlns:a16="http://schemas.microsoft.com/office/drawing/2014/main" id="{B2AB4584-DF32-2E4D-A0C2-BCDA17515661}"/>
                  </a:ext>
                </a:extLst>
              </p:cNvPr>
              <p:cNvSpPr/>
              <p:nvPr/>
            </p:nvSpPr>
            <p:spPr>
              <a:xfrm>
                <a:off x="2442040" y="-296561"/>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ktangel 13">
                <a:extLst>
                  <a:ext uri="{FF2B5EF4-FFF2-40B4-BE49-F238E27FC236}">
                    <a16:creationId xmlns:a16="http://schemas.microsoft.com/office/drawing/2014/main" id="{307AD813-2F95-B145-8866-AB893EE32AAF}"/>
                  </a:ext>
                </a:extLst>
              </p:cNvPr>
              <p:cNvSpPr/>
              <p:nvPr/>
            </p:nvSpPr>
            <p:spPr>
              <a:xfrm>
                <a:off x="2764488" y="-296561"/>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0D9CDADD-E0FB-CE40-9647-33E2462E729E}"/>
                  </a:ext>
                </a:extLst>
              </p:cNvPr>
              <p:cNvSpPr/>
              <p:nvPr/>
            </p:nvSpPr>
            <p:spPr>
              <a:xfrm>
                <a:off x="3248160" y="-296561"/>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52CC5802-59F2-8A4C-B373-F82F84A464EA}"/>
                  </a:ext>
                </a:extLst>
              </p:cNvPr>
              <p:cNvSpPr/>
              <p:nvPr/>
            </p:nvSpPr>
            <p:spPr>
              <a:xfrm>
                <a:off x="2603264" y="-296561"/>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Rektangel 18">
                <a:extLst>
                  <a:ext uri="{FF2B5EF4-FFF2-40B4-BE49-F238E27FC236}">
                    <a16:creationId xmlns:a16="http://schemas.microsoft.com/office/drawing/2014/main" id="{F94FA0C1-68E6-464E-AC09-2AE1AEE87E0B}"/>
                  </a:ext>
                </a:extLst>
              </p:cNvPr>
              <p:cNvSpPr/>
              <p:nvPr/>
            </p:nvSpPr>
            <p:spPr>
              <a:xfrm>
                <a:off x="2925712" y="-29656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EF895D5F-CFC3-1F42-8E10-31C2985F98C1}"/>
                  </a:ext>
                </a:extLst>
              </p:cNvPr>
              <p:cNvSpPr/>
              <p:nvPr/>
            </p:nvSpPr>
            <p:spPr>
              <a:xfrm>
                <a:off x="3086936" y="-296561"/>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sp>
        <p:nvSpPr>
          <p:cNvPr id="26" name="Tittel 1">
            <a:extLst>
              <a:ext uri="{FF2B5EF4-FFF2-40B4-BE49-F238E27FC236}">
                <a16:creationId xmlns:a16="http://schemas.microsoft.com/office/drawing/2014/main" id="{9363A00E-1349-4947-AA83-0BB76A66A859}"/>
              </a:ext>
            </a:extLst>
          </p:cNvPr>
          <p:cNvSpPr>
            <a:spLocks noGrp="1"/>
          </p:cNvSpPr>
          <p:nvPr>
            <p:ph type="ctrTitle"/>
          </p:nvPr>
        </p:nvSpPr>
        <p:spPr>
          <a:xfrm>
            <a:off x="1" y="-2"/>
            <a:ext cx="4619624" cy="3438000"/>
          </a:xfrm>
          <a:solidFill>
            <a:schemeClr val="tx2"/>
          </a:solidFill>
        </p:spPr>
        <p:txBody>
          <a:bodyPr lIns="720000" tIns="720000" rIns="540000" bIns="360000" anchor="b" anchorCtr="0">
            <a:noAutofit/>
          </a:bodyPr>
          <a:lstStyle>
            <a:lvl1pPr algn="l">
              <a:lnSpc>
                <a:spcPct val="90000"/>
              </a:lnSpc>
              <a:defRPr sz="3600">
                <a:solidFill>
                  <a:schemeClr val="bg1"/>
                </a:solidFill>
              </a:defRPr>
            </a:lvl1pPr>
          </a:lstStyle>
          <a:p>
            <a:r>
              <a:rPr lang="nb-NO"/>
              <a:t>Klikk for å redigere tittelstil</a:t>
            </a:r>
            <a:endParaRPr lang="nb-NO" dirty="0"/>
          </a:p>
        </p:txBody>
      </p:sp>
      <p:sp>
        <p:nvSpPr>
          <p:cNvPr id="27" name="Undertittel 2">
            <a:extLst>
              <a:ext uri="{FF2B5EF4-FFF2-40B4-BE49-F238E27FC236}">
                <a16:creationId xmlns:a16="http://schemas.microsoft.com/office/drawing/2014/main" id="{48443F58-F050-4D81-BA7C-1187E2165C67}"/>
              </a:ext>
            </a:extLst>
          </p:cNvPr>
          <p:cNvSpPr>
            <a:spLocks noGrp="1"/>
          </p:cNvSpPr>
          <p:nvPr>
            <p:ph type="subTitle" idx="1" hasCustomPrompt="1"/>
          </p:nvPr>
        </p:nvSpPr>
        <p:spPr>
          <a:xfrm>
            <a:off x="-1" y="3429000"/>
            <a:ext cx="4619625" cy="3429000"/>
          </a:xfrm>
          <a:solidFill>
            <a:schemeClr val="tx2"/>
          </a:solidFill>
        </p:spPr>
        <p:txBody>
          <a:bodyPr lIns="720000" rIns="720000">
            <a:noAutofit/>
          </a:bodyPr>
          <a:lstStyle>
            <a:lvl1pPr marL="0" indent="0" algn="l">
              <a:spcBef>
                <a:spcPts val="0"/>
              </a:spcBef>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22" name="Text Placeholder 9">
            <a:extLst>
              <a:ext uri="{FF2B5EF4-FFF2-40B4-BE49-F238E27FC236}">
                <a16:creationId xmlns:a16="http://schemas.microsoft.com/office/drawing/2014/main" id="{D218A4F1-B622-4654-BDDD-23C7587842C9}"/>
              </a:ext>
            </a:extLst>
          </p:cNvPr>
          <p:cNvSpPr>
            <a:spLocks noGrp="1"/>
          </p:cNvSpPr>
          <p:nvPr>
            <p:ph type="body" sz="quarter" idx="17" hasCustomPrompt="1"/>
          </p:nvPr>
        </p:nvSpPr>
        <p:spPr>
          <a:xfrm>
            <a:off x="10569324" y="0"/>
            <a:ext cx="1622675" cy="1619998"/>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2" t="33271" r="33444" b="-3"/>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24318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5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stort bilde hvit">
    <p:bg>
      <p:bgPr>
        <a:solidFill>
          <a:schemeClr val="bg1"/>
        </a:solidFill>
        <a:effectLst/>
      </p:bgPr>
    </p:bg>
    <p:spTree>
      <p:nvGrpSpPr>
        <p:cNvPr id="1" name=""/>
        <p:cNvGrpSpPr/>
        <p:nvPr/>
      </p:nvGrpSpPr>
      <p:grpSpPr>
        <a:xfrm>
          <a:off x="0" y="0"/>
          <a:ext cx="0" cy="0"/>
          <a:chOff x="0" y="0"/>
          <a:chExt cx="0" cy="0"/>
        </a:xfrm>
      </p:grpSpPr>
      <p:sp>
        <p:nvSpPr>
          <p:cNvPr id="10" name="Bilde">
            <a:extLst>
              <a:ext uri="{FF2B5EF4-FFF2-40B4-BE49-F238E27FC236}">
                <a16:creationId xmlns:a16="http://schemas.microsoft.com/office/drawing/2014/main" id="{70C5FD86-6FDB-C641-B847-0B378C3B4E1C}"/>
              </a:ext>
            </a:extLst>
          </p:cNvPr>
          <p:cNvSpPr>
            <a:spLocks noGrp="1"/>
          </p:cNvSpPr>
          <p:nvPr>
            <p:ph type="pic" sz="quarter" idx="16" hasCustomPrompt="1"/>
          </p:nvPr>
        </p:nvSpPr>
        <p:spPr>
          <a:xfrm>
            <a:off x="0" y="-1"/>
            <a:ext cx="4615200" cy="6858001"/>
          </a:xfrm>
          <a:solidFill>
            <a:schemeClr val="bg2"/>
          </a:solidFill>
        </p:spPr>
        <p:txBody>
          <a:bodyPr lIns="720000" tIns="720000" rIns="720000" bIns="720000"/>
          <a:lstStyle>
            <a:lvl1pPr marL="0" indent="0">
              <a:buNone/>
              <a:defRPr/>
            </a:lvl1pPr>
          </a:lstStyle>
          <a:p>
            <a:r>
              <a:rPr lang="nb-NO" dirty="0"/>
              <a:t>Klikk på ikonet for å legge til et bilde</a:t>
            </a:r>
          </a:p>
        </p:txBody>
      </p:sp>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8" name="Plassholder for tekst 7">
            <a:extLst>
              <a:ext uri="{FF2B5EF4-FFF2-40B4-BE49-F238E27FC236}">
                <a16:creationId xmlns:a16="http://schemas.microsoft.com/office/drawing/2014/main" id="{9C8A02EF-6CF4-6F4B-8683-956759D41FB8}"/>
              </a:ext>
            </a:extLst>
          </p:cNvPr>
          <p:cNvSpPr>
            <a:spLocks noGrp="1"/>
          </p:cNvSpPr>
          <p:nvPr>
            <p:ph type="body" sz="quarter" idx="17" hasCustomPrompt="1"/>
          </p:nvPr>
        </p:nvSpPr>
        <p:spPr>
          <a:xfrm>
            <a:off x="5335197" y="631504"/>
            <a:ext cx="6138003" cy="5508946"/>
          </a:xfrm>
          <a:noFill/>
        </p:spPr>
        <p:txBody>
          <a:bodyPr lIns="0" tIns="0" rIns="0" bIns="0"/>
          <a:lstStyle>
            <a:lvl1pPr marL="0" indent="0">
              <a:buNone/>
              <a:defRPr sz="3000">
                <a:solidFill>
                  <a:schemeClr val="tx2"/>
                </a:solidFill>
              </a:defRPr>
            </a:lvl1pPr>
            <a:lvl2pPr marL="0" indent="-285750">
              <a:buClr>
                <a:schemeClr val="accent1"/>
              </a:buClr>
              <a:buFont typeface="Wingdings" pitchFamily="2" charset="2"/>
              <a:buChar char="§"/>
              <a:defRPr sz="3000">
                <a:solidFill>
                  <a:schemeClr val="tx2"/>
                </a:solidFill>
              </a:defRPr>
            </a:lvl2pPr>
            <a:lvl3pPr marL="753750" indent="-285750">
              <a:buClr>
                <a:schemeClr val="accent1"/>
              </a:buClr>
              <a:buFont typeface="Wingdings" pitchFamily="2" charset="2"/>
              <a:buChar char="§"/>
              <a:defRPr>
                <a:solidFill>
                  <a:schemeClr val="tx2"/>
                </a:solidFill>
              </a:defRPr>
            </a:lvl3pPr>
            <a:lvl4pPr marL="987750" indent="-285750">
              <a:buClr>
                <a:schemeClr val="accent1"/>
              </a:buClr>
              <a:buFont typeface="Wingdings" pitchFamily="2" charset="2"/>
              <a:buChar char="§"/>
              <a:defRPr>
                <a:solidFill>
                  <a:schemeClr val="tx2"/>
                </a:solidFill>
              </a:defRPr>
            </a:lvl4pPr>
            <a:lvl5pPr marL="1221750" indent="-285750">
              <a:buClr>
                <a:schemeClr val="accent1"/>
              </a:buClr>
              <a:buFont typeface="Wingdings" pitchFamily="2" charset="2"/>
              <a:buChar char="§"/>
              <a:defRPr>
                <a:solidFill>
                  <a:schemeClr val="tx2"/>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a:p>
            <a:pPr lvl="0"/>
            <a:endParaRPr lang="nb-NO" dirty="0"/>
          </a:p>
        </p:txBody>
      </p:sp>
    </p:spTree>
    <p:extLst>
      <p:ext uri="{BB962C8B-B14F-4D97-AF65-F5344CB8AC3E}">
        <p14:creationId xmlns:p14="http://schemas.microsoft.com/office/powerpoint/2010/main" val="388534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6">
          <p15:clr>
            <a:srgbClr val="FBAE40"/>
          </p15:clr>
        </p15:guide>
        <p15:guide id="2" orient="horz" pos="3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ekstra stort bilde">
    <p:bg>
      <p:bgPr>
        <a:solidFill>
          <a:schemeClr val="accent1"/>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57015357-85D6-2F4D-9803-D74731F4B554}"/>
              </a:ext>
            </a:extLst>
          </p:cNvPr>
          <p:cNvSpPr/>
          <p:nvPr/>
        </p:nvSpPr>
        <p:spPr>
          <a:xfrm flipV="1">
            <a:off x="0" y="4623597"/>
            <a:ext cx="4615200" cy="2234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Plassholder for tekst 2">
            <a:extLst>
              <a:ext uri="{FF2B5EF4-FFF2-40B4-BE49-F238E27FC236}">
                <a16:creationId xmlns:a16="http://schemas.microsoft.com/office/drawing/2014/main" id="{2C2ADE2A-446E-F44D-8B0C-69B38F62E155}"/>
              </a:ext>
            </a:extLst>
          </p:cNvPr>
          <p:cNvSpPr>
            <a:spLocks noGrp="1"/>
          </p:cNvSpPr>
          <p:nvPr>
            <p:ph type="body" idx="1" hasCustomPrompt="1"/>
          </p:nvPr>
        </p:nvSpPr>
        <p:spPr>
          <a:xfrm>
            <a:off x="0" y="0"/>
            <a:ext cx="4615201" cy="4623597"/>
          </a:xfrm>
          <a:solidFill>
            <a:schemeClr val="accent1"/>
          </a:solidFill>
        </p:spPr>
        <p:txBody>
          <a:bodyPr lIns="720000" tIns="612000" rIns="360000" bIns="180000">
            <a:noAutofit/>
          </a:bodyPr>
          <a:lstStyle>
            <a:lvl1pPr marL="0" indent="0">
              <a:spcBef>
                <a:spcPts val="0"/>
              </a:spcBef>
              <a:buNone/>
              <a:defRPr sz="3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yriad Pro" panose="020B0503030403020204" pitchFamily="34" charset="0"/>
              </a:defRPr>
            </a:lvl1pPr>
          </a:lstStyle>
          <a:p>
            <a:r>
              <a:rPr lang="en-US"/>
              <a:t>25.06.2021</a:t>
            </a:r>
            <a:endParaRPr lang="nb-NO" dirty="0"/>
          </a:p>
        </p:txBody>
      </p:sp>
      <p:sp>
        <p:nvSpPr>
          <p:cNvPr id="5" name="Plassholder for bunntekst 4">
            <a:extLst>
              <a:ext uri="{FF2B5EF4-FFF2-40B4-BE49-F238E27FC236}">
                <a16:creationId xmlns:a16="http://schemas.microsoft.com/office/drawing/2014/main" id="{DF9809E6-B518-3F4B-B80A-00A1D6FE6149}"/>
              </a:ext>
            </a:extLst>
          </p:cNvPr>
          <p:cNvSpPr>
            <a:spLocks noGrp="1"/>
          </p:cNvSpPr>
          <p:nvPr>
            <p:ph type="ftr" sz="quarter" idx="11"/>
          </p:nvPr>
        </p:nvSpPr>
        <p:spPr/>
        <p:txBody>
          <a:bodyPr/>
          <a:lstStyle>
            <a:lvl1pPr>
              <a:defRPr b="0" i="0">
                <a:latin typeface="+mn-lt"/>
              </a:defRPr>
            </a:lvl1pPr>
          </a:lstStyle>
          <a:p>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yriad Pro" panose="020B0503030403020204" pitchFamily="34" charset="0"/>
              </a:defRPr>
            </a:lvl1pPr>
          </a:lstStyle>
          <a:p>
            <a:fld id="{6FC27C0E-69D6-2140-BAEC-594D114B0964}" type="slidenum">
              <a:rPr lang="nb-NO" smtClean="0"/>
              <a:pPr/>
              <a:t>‹#›</a:t>
            </a:fld>
            <a:endParaRPr lang="nb-NO" dirty="0"/>
          </a:p>
        </p:txBody>
      </p:sp>
      <p:sp>
        <p:nvSpPr>
          <p:cNvPr id="8" name="Picture Placeholder 4">
            <a:extLst>
              <a:ext uri="{FF2B5EF4-FFF2-40B4-BE49-F238E27FC236}">
                <a16:creationId xmlns:a16="http://schemas.microsoft.com/office/drawing/2014/main" id="{33F41770-945A-4DA5-B660-2640DF1B07EE}"/>
              </a:ext>
            </a:extLst>
          </p:cNvPr>
          <p:cNvSpPr>
            <a:spLocks noGrp="1"/>
          </p:cNvSpPr>
          <p:nvPr>
            <p:ph type="pic" sz="quarter" idx="13" hasCustomPrompt="1"/>
          </p:nvPr>
        </p:nvSpPr>
        <p:spPr>
          <a:xfrm>
            <a:off x="4615200" y="0"/>
            <a:ext cx="7576799"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9" name="Text Placeholder 9">
            <a:extLst>
              <a:ext uri="{FF2B5EF4-FFF2-40B4-BE49-F238E27FC236}">
                <a16:creationId xmlns:a16="http://schemas.microsoft.com/office/drawing/2014/main" id="{4EDFF82F-89BD-4F3B-86D8-F4F625C6635A}"/>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230414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retningsområde oversik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078D4F-24E1-45DC-AF3E-72B1320B2E0E}"/>
              </a:ext>
            </a:extLst>
          </p:cNvPr>
          <p:cNvSpPr>
            <a:spLocks noGrp="1"/>
          </p:cNvSpPr>
          <p:nvPr>
            <p:ph type="body" sz="quarter" idx="32" hasCustomPrompt="1"/>
          </p:nvPr>
        </p:nvSpPr>
        <p:spPr>
          <a:xfrm>
            <a:off x="718318" y="1490620"/>
            <a:ext cx="6817544" cy="2225718"/>
          </a:xfrm>
          <a:solidFill>
            <a:schemeClr val="bg2"/>
          </a:solidFill>
        </p:spPr>
        <p:txBody>
          <a:bodyPr>
            <a:normAutofit/>
          </a:bodyPr>
          <a:lstStyle>
            <a:lvl1pPr marL="0" indent="0">
              <a:buNone/>
              <a:defRPr sz="100"/>
            </a:lvl1pPr>
          </a:lstStyle>
          <a:p>
            <a:pPr lvl="0"/>
            <a:r>
              <a:rPr lang="nb-NO" dirty="0"/>
              <a:t> </a:t>
            </a:r>
            <a:endParaRPr lang="en-US" dirty="0"/>
          </a:p>
        </p:txBody>
      </p:sp>
      <p:sp>
        <p:nvSpPr>
          <p:cNvPr id="15" name="Picture Placeholder 4">
            <a:extLst>
              <a:ext uri="{FF2B5EF4-FFF2-40B4-BE49-F238E27FC236}">
                <a16:creationId xmlns:a16="http://schemas.microsoft.com/office/drawing/2014/main" id="{17923C95-5232-49E2-9B90-AE0FBB8C8736}"/>
              </a:ext>
            </a:extLst>
          </p:cNvPr>
          <p:cNvSpPr>
            <a:spLocks noGrp="1"/>
          </p:cNvSpPr>
          <p:nvPr>
            <p:ph type="pic" sz="quarter" idx="13" hasCustomPrompt="1"/>
          </p:nvPr>
        </p:nvSpPr>
        <p:spPr>
          <a:xfrm>
            <a:off x="7859712" y="0"/>
            <a:ext cx="4332287"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16" name="Text Placeholder 9">
            <a:extLst>
              <a:ext uri="{FF2B5EF4-FFF2-40B4-BE49-F238E27FC236}">
                <a16:creationId xmlns:a16="http://schemas.microsoft.com/office/drawing/2014/main" id="{EEFF43DD-29C4-48EB-A301-08F156D4229E}"/>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2" name="Plassholder for dato 1">
            <a:extLst>
              <a:ext uri="{FF2B5EF4-FFF2-40B4-BE49-F238E27FC236}">
                <a16:creationId xmlns:a16="http://schemas.microsoft.com/office/drawing/2014/main" id="{DB71233F-273F-2249-859F-5DB684D79D4E}"/>
              </a:ext>
            </a:extLst>
          </p:cNvPr>
          <p:cNvSpPr>
            <a:spLocks noGrp="1"/>
          </p:cNvSpPr>
          <p:nvPr>
            <p:ph type="dt" sz="half" idx="10"/>
          </p:nvPr>
        </p:nvSpPr>
        <p:spPr/>
        <p:txBody>
          <a:bodyPr/>
          <a:lstStyle>
            <a:lvl1pPr>
              <a:defRPr b="0" i="0">
                <a:latin typeface="+mn-lt"/>
              </a:defRPr>
            </a:lvl1pPr>
          </a:lstStyle>
          <a:p>
            <a:r>
              <a:rPr lang="en-US"/>
              <a:t>25.06.2021</a:t>
            </a:r>
            <a:endParaRPr lang="nb-NO"/>
          </a:p>
        </p:txBody>
      </p:sp>
      <p:sp>
        <p:nvSpPr>
          <p:cNvPr id="3" name="Plassholder for bunntekst 2">
            <a:extLst>
              <a:ext uri="{FF2B5EF4-FFF2-40B4-BE49-F238E27FC236}">
                <a16:creationId xmlns:a16="http://schemas.microsoft.com/office/drawing/2014/main" id="{E79986B2-782D-D845-A6ED-76A4CEBEBA89}"/>
              </a:ext>
            </a:extLst>
          </p:cNvPr>
          <p:cNvSpPr>
            <a:spLocks noGrp="1"/>
          </p:cNvSpPr>
          <p:nvPr>
            <p:ph type="ftr" sz="quarter" idx="11"/>
          </p:nvPr>
        </p:nvSpPr>
        <p:spPr/>
        <p:txBody>
          <a:bodyPr/>
          <a:lstStyle>
            <a:lvl1pPr>
              <a:defRPr b="0" i="0">
                <a:latin typeface="+mn-lt"/>
              </a:defRPr>
            </a:lvl1pPr>
          </a:lstStyle>
          <a:p>
            <a:endParaRPr lang="nb-NO" dirty="0"/>
          </a:p>
        </p:txBody>
      </p:sp>
      <p:sp>
        <p:nvSpPr>
          <p:cNvPr id="4" name="Plassholder for lysbildenummer 3">
            <a:extLst>
              <a:ext uri="{FF2B5EF4-FFF2-40B4-BE49-F238E27FC236}">
                <a16:creationId xmlns:a16="http://schemas.microsoft.com/office/drawing/2014/main" id="{8B8EC9E5-5DAB-654D-915A-C117D714C512}"/>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a:p>
        </p:txBody>
      </p:sp>
      <p:sp>
        <p:nvSpPr>
          <p:cNvPr id="13" name="Tittel 1">
            <a:extLst>
              <a:ext uri="{FF2B5EF4-FFF2-40B4-BE49-F238E27FC236}">
                <a16:creationId xmlns:a16="http://schemas.microsoft.com/office/drawing/2014/main" id="{D0C8F9BB-63F8-403B-ACB8-EACF13C91FD1}"/>
              </a:ext>
            </a:extLst>
          </p:cNvPr>
          <p:cNvSpPr>
            <a:spLocks noGrp="1"/>
          </p:cNvSpPr>
          <p:nvPr>
            <p:ph type="title" hasCustomPrompt="1"/>
          </p:nvPr>
        </p:nvSpPr>
        <p:spPr>
          <a:xfrm>
            <a:off x="720000" y="631506"/>
            <a:ext cx="6824870" cy="443239"/>
          </a:xfrm>
        </p:spPr>
        <p:txBody>
          <a:bodyPr/>
          <a:lstStyle/>
          <a:p>
            <a:r>
              <a:rPr lang="nb-NO" noProof="0" dirty="0"/>
              <a:t>Klikk for å redigere tittelstil</a:t>
            </a:r>
          </a:p>
        </p:txBody>
      </p:sp>
      <p:sp>
        <p:nvSpPr>
          <p:cNvPr id="19" name="Text Placeholder 13">
            <a:extLst>
              <a:ext uri="{FF2B5EF4-FFF2-40B4-BE49-F238E27FC236}">
                <a16:creationId xmlns:a16="http://schemas.microsoft.com/office/drawing/2014/main" id="{5C991654-97B8-4A40-98B8-0A3C94456ACA}"/>
              </a:ext>
            </a:extLst>
          </p:cNvPr>
          <p:cNvSpPr>
            <a:spLocks noGrp="1"/>
          </p:cNvSpPr>
          <p:nvPr>
            <p:ph type="body" sz="quarter" idx="24" hasCustomPrompt="1"/>
          </p:nvPr>
        </p:nvSpPr>
        <p:spPr>
          <a:xfrm>
            <a:off x="720000" y="4068000"/>
            <a:ext cx="3131805" cy="2114640"/>
          </a:xfrm>
          <a:solidFill>
            <a:schemeClr val="bg1"/>
          </a:solidFill>
        </p:spPr>
        <p:txBody>
          <a:bodyPr tIns="0" spcCol="288000">
            <a:noAutofit/>
          </a:bodyPr>
          <a:lstStyle>
            <a:lvl1pPr>
              <a:spcBef>
                <a:spcPts val="800"/>
              </a:spcBef>
              <a:defRPr sz="14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11" name="Plassholder for tekst 13">
            <a:extLst>
              <a:ext uri="{FF2B5EF4-FFF2-40B4-BE49-F238E27FC236}">
                <a16:creationId xmlns:a16="http://schemas.microsoft.com/office/drawing/2014/main" id="{3A4EE8F5-B857-4899-A05D-E634D0FE555A}"/>
              </a:ext>
            </a:extLst>
          </p:cNvPr>
          <p:cNvSpPr>
            <a:spLocks noGrp="1"/>
          </p:cNvSpPr>
          <p:nvPr>
            <p:ph type="body" sz="quarter" idx="14" hasCustomPrompt="1"/>
          </p:nvPr>
        </p:nvSpPr>
        <p:spPr>
          <a:xfrm>
            <a:off x="720000" y="186549"/>
            <a:ext cx="811761" cy="355276"/>
          </a:xfrm>
          <a:blipFill dpi="0" rotWithShape="1">
            <a:blip r:embed="rId4"/>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noProof="0"/>
              <a:t>Stikktittel</a:t>
            </a:r>
          </a:p>
        </p:txBody>
      </p:sp>
      <p:sp>
        <p:nvSpPr>
          <p:cNvPr id="12" name="Content Placeholder 7">
            <a:extLst>
              <a:ext uri="{FF2B5EF4-FFF2-40B4-BE49-F238E27FC236}">
                <a16:creationId xmlns:a16="http://schemas.microsoft.com/office/drawing/2014/main" id="{936FE630-4E4F-4E04-98BE-CB29AD01C050}"/>
              </a:ext>
            </a:extLst>
          </p:cNvPr>
          <p:cNvSpPr>
            <a:spLocks noGrp="1"/>
          </p:cNvSpPr>
          <p:nvPr>
            <p:ph sz="quarter" idx="25" hasCustomPrompt="1"/>
          </p:nvPr>
        </p:nvSpPr>
        <p:spPr>
          <a:xfrm>
            <a:off x="932581" y="2164404"/>
            <a:ext cx="1925145" cy="1391596"/>
          </a:xfrm>
        </p:spPr>
        <p:txBody>
          <a:bodyPr>
            <a:noAutofit/>
          </a:bodyPr>
          <a:lstStyle>
            <a:lvl1pPr>
              <a:defRPr sz="1400"/>
            </a:lvl1pPr>
          </a:lstStyle>
          <a:p>
            <a:pPr lvl="0"/>
            <a:r>
              <a:rPr lang="nb-NO" noProof="0" dirty="0"/>
              <a:t>Klikk for å redigere tekststiler i malen</a:t>
            </a:r>
          </a:p>
        </p:txBody>
      </p:sp>
      <p:sp>
        <p:nvSpPr>
          <p:cNvPr id="14" name="Text Placeholder 5">
            <a:extLst>
              <a:ext uri="{FF2B5EF4-FFF2-40B4-BE49-F238E27FC236}">
                <a16:creationId xmlns:a16="http://schemas.microsoft.com/office/drawing/2014/main" id="{203208DA-9EBB-46A3-ACEA-0E99EE20DFF5}"/>
              </a:ext>
            </a:extLst>
          </p:cNvPr>
          <p:cNvSpPr>
            <a:spLocks noGrp="1"/>
          </p:cNvSpPr>
          <p:nvPr>
            <p:ph type="body" sz="quarter" idx="26" hasCustomPrompt="1"/>
          </p:nvPr>
        </p:nvSpPr>
        <p:spPr>
          <a:xfrm>
            <a:off x="949185" y="1648959"/>
            <a:ext cx="1908541" cy="439511"/>
          </a:xfrm>
        </p:spPr>
        <p:txBody>
          <a:bodyPr>
            <a:noAutofit/>
          </a:bodyPr>
          <a:lstStyle>
            <a:lvl1pPr marL="0" indent="0">
              <a:buNone/>
              <a:defRPr sz="1400" b="1"/>
            </a:lvl1pPr>
            <a:lvl2pPr marL="234000" indent="0">
              <a:buNone/>
              <a:defRPr/>
            </a:lvl2pPr>
            <a:lvl3pPr marL="468000" indent="0">
              <a:buNone/>
              <a:defRPr/>
            </a:lvl3pPr>
            <a:lvl4pPr marL="702000" indent="0">
              <a:buNone/>
              <a:defRPr/>
            </a:lvl4pPr>
            <a:lvl5pPr marL="936000" indent="0">
              <a:buNone/>
              <a:defRPr/>
            </a:lvl5pPr>
          </a:lstStyle>
          <a:p>
            <a:pPr lvl="0"/>
            <a:r>
              <a:rPr lang="en-US" dirty="0" err="1"/>
              <a:t>Omsetning</a:t>
            </a:r>
            <a:r>
              <a:rPr lang="en-US" dirty="0"/>
              <a:t> </a:t>
            </a:r>
            <a:r>
              <a:rPr lang="en-US" dirty="0" err="1"/>
              <a:t>og</a:t>
            </a:r>
            <a:r>
              <a:rPr lang="en-US" dirty="0"/>
              <a:t> margin (YTD)</a:t>
            </a:r>
          </a:p>
        </p:txBody>
      </p:sp>
      <p:sp>
        <p:nvSpPr>
          <p:cNvPr id="21" name="Text Placeholder 13">
            <a:extLst>
              <a:ext uri="{FF2B5EF4-FFF2-40B4-BE49-F238E27FC236}">
                <a16:creationId xmlns:a16="http://schemas.microsoft.com/office/drawing/2014/main" id="{337D6017-FC66-4EB8-8A5C-C0DBF353ACF0}"/>
              </a:ext>
            </a:extLst>
          </p:cNvPr>
          <p:cNvSpPr>
            <a:spLocks noGrp="1"/>
          </p:cNvSpPr>
          <p:nvPr>
            <p:ph type="body" sz="quarter" idx="27" hasCustomPrompt="1"/>
          </p:nvPr>
        </p:nvSpPr>
        <p:spPr>
          <a:xfrm>
            <a:off x="4404058" y="4068000"/>
            <a:ext cx="3131805" cy="2114640"/>
          </a:xfrm>
          <a:solidFill>
            <a:schemeClr val="bg1"/>
          </a:solidFill>
        </p:spPr>
        <p:txBody>
          <a:bodyPr tIns="0" spcCol="288000">
            <a:noAutofit/>
          </a:bodyPr>
          <a:lstStyle>
            <a:lvl1pPr>
              <a:spcBef>
                <a:spcPts val="800"/>
              </a:spcBef>
              <a:defRPr sz="14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27" name="Content Placeholder 7">
            <a:extLst>
              <a:ext uri="{FF2B5EF4-FFF2-40B4-BE49-F238E27FC236}">
                <a16:creationId xmlns:a16="http://schemas.microsoft.com/office/drawing/2014/main" id="{C588458D-14BC-4716-89F5-02A39D393D26}"/>
              </a:ext>
            </a:extLst>
          </p:cNvPr>
          <p:cNvSpPr>
            <a:spLocks noGrp="1"/>
          </p:cNvSpPr>
          <p:nvPr userDrawn="1">
            <p:ph sz="quarter" idx="28" hasCustomPrompt="1"/>
          </p:nvPr>
        </p:nvSpPr>
        <p:spPr>
          <a:xfrm>
            <a:off x="3207948" y="2164404"/>
            <a:ext cx="1925145" cy="1391596"/>
          </a:xfrm>
        </p:spPr>
        <p:txBody>
          <a:bodyPr>
            <a:noAutofit/>
          </a:bodyPr>
          <a:lstStyle>
            <a:lvl1pPr>
              <a:defRPr sz="1400"/>
            </a:lvl1pPr>
          </a:lstStyle>
          <a:p>
            <a:pPr lvl="0"/>
            <a:r>
              <a:rPr lang="nb-NO" noProof="0" dirty="0"/>
              <a:t>Klikk for å redigere tekststiler i malen</a:t>
            </a:r>
          </a:p>
        </p:txBody>
      </p:sp>
      <p:sp>
        <p:nvSpPr>
          <p:cNvPr id="28" name="Text Placeholder 5">
            <a:extLst>
              <a:ext uri="{FF2B5EF4-FFF2-40B4-BE49-F238E27FC236}">
                <a16:creationId xmlns:a16="http://schemas.microsoft.com/office/drawing/2014/main" id="{1A0A1AC4-FC30-4D86-A263-07D8A7FAE303}"/>
              </a:ext>
            </a:extLst>
          </p:cNvPr>
          <p:cNvSpPr>
            <a:spLocks noGrp="1"/>
          </p:cNvSpPr>
          <p:nvPr userDrawn="1">
            <p:ph type="body" sz="quarter" idx="29" hasCustomPrompt="1"/>
          </p:nvPr>
        </p:nvSpPr>
        <p:spPr>
          <a:xfrm>
            <a:off x="3224552" y="1648959"/>
            <a:ext cx="1908541" cy="439511"/>
          </a:xfrm>
        </p:spPr>
        <p:txBody>
          <a:bodyPr>
            <a:noAutofit/>
          </a:bodyPr>
          <a:lstStyle>
            <a:lvl1pPr marL="0" indent="0">
              <a:buNone/>
              <a:defRPr sz="1400" b="1"/>
            </a:lvl1pPr>
            <a:lvl2pPr marL="234000" indent="0">
              <a:buNone/>
              <a:defRPr/>
            </a:lvl2pPr>
            <a:lvl3pPr marL="468000" indent="0">
              <a:buNone/>
              <a:defRPr/>
            </a:lvl3pPr>
            <a:lvl4pPr marL="702000" indent="0">
              <a:buNone/>
              <a:defRPr/>
            </a:lvl4pPr>
            <a:lvl5pPr marL="936000" indent="0">
              <a:buNone/>
              <a:defRPr/>
            </a:lvl5pPr>
          </a:lstStyle>
          <a:p>
            <a:pPr lvl="0"/>
            <a:r>
              <a:rPr lang="en-US" dirty="0" err="1"/>
              <a:t>Omsetning</a:t>
            </a:r>
            <a:r>
              <a:rPr lang="en-US" dirty="0"/>
              <a:t> </a:t>
            </a:r>
            <a:r>
              <a:rPr lang="en-US" dirty="0" err="1"/>
              <a:t>og</a:t>
            </a:r>
            <a:r>
              <a:rPr lang="en-US" dirty="0"/>
              <a:t> margin (YTD)</a:t>
            </a:r>
          </a:p>
        </p:txBody>
      </p:sp>
      <p:sp>
        <p:nvSpPr>
          <p:cNvPr id="32" name="Content Placeholder 7">
            <a:extLst>
              <a:ext uri="{FF2B5EF4-FFF2-40B4-BE49-F238E27FC236}">
                <a16:creationId xmlns:a16="http://schemas.microsoft.com/office/drawing/2014/main" id="{99F3D800-473B-43F2-BA95-71048FE88223}"/>
              </a:ext>
            </a:extLst>
          </p:cNvPr>
          <p:cNvSpPr>
            <a:spLocks noGrp="1"/>
          </p:cNvSpPr>
          <p:nvPr userDrawn="1">
            <p:ph sz="quarter" idx="30" hasCustomPrompt="1"/>
          </p:nvPr>
        </p:nvSpPr>
        <p:spPr>
          <a:xfrm>
            <a:off x="5483315" y="2164404"/>
            <a:ext cx="1925145" cy="1391596"/>
          </a:xfrm>
        </p:spPr>
        <p:txBody>
          <a:bodyPr>
            <a:noAutofit/>
          </a:bodyPr>
          <a:lstStyle>
            <a:lvl1pPr>
              <a:defRPr sz="1400"/>
            </a:lvl1pPr>
          </a:lstStyle>
          <a:p>
            <a:pPr lvl="0"/>
            <a:r>
              <a:rPr lang="nb-NO" noProof="0" dirty="0"/>
              <a:t>Klikk for å redigere tekststiler i malen</a:t>
            </a:r>
          </a:p>
        </p:txBody>
      </p:sp>
      <p:sp>
        <p:nvSpPr>
          <p:cNvPr id="33" name="Text Placeholder 5">
            <a:extLst>
              <a:ext uri="{FF2B5EF4-FFF2-40B4-BE49-F238E27FC236}">
                <a16:creationId xmlns:a16="http://schemas.microsoft.com/office/drawing/2014/main" id="{633B0C33-2C2C-42CE-BF90-ADCEE1739932}"/>
              </a:ext>
            </a:extLst>
          </p:cNvPr>
          <p:cNvSpPr>
            <a:spLocks noGrp="1"/>
          </p:cNvSpPr>
          <p:nvPr userDrawn="1">
            <p:ph type="body" sz="quarter" idx="31" hasCustomPrompt="1"/>
          </p:nvPr>
        </p:nvSpPr>
        <p:spPr>
          <a:xfrm>
            <a:off x="5499919" y="1648959"/>
            <a:ext cx="1908541" cy="439511"/>
          </a:xfrm>
        </p:spPr>
        <p:txBody>
          <a:bodyPr>
            <a:noAutofit/>
          </a:bodyPr>
          <a:lstStyle>
            <a:lvl1pPr marL="0" indent="0">
              <a:buNone/>
              <a:defRPr sz="1400" b="1"/>
            </a:lvl1pPr>
            <a:lvl2pPr marL="234000" indent="0">
              <a:buNone/>
              <a:defRPr/>
            </a:lvl2pPr>
            <a:lvl3pPr marL="468000" indent="0">
              <a:buNone/>
              <a:defRPr/>
            </a:lvl3pPr>
            <a:lvl4pPr marL="702000" indent="0">
              <a:buNone/>
              <a:defRPr/>
            </a:lvl4pPr>
            <a:lvl5pPr marL="936000" indent="0">
              <a:buNone/>
              <a:defRPr/>
            </a:lvl5pPr>
          </a:lstStyle>
          <a:p>
            <a:pPr lvl="0"/>
            <a:r>
              <a:rPr lang="en-US" dirty="0" err="1"/>
              <a:t>Omsetning</a:t>
            </a:r>
            <a:r>
              <a:rPr lang="en-US" dirty="0"/>
              <a:t> </a:t>
            </a:r>
            <a:r>
              <a:rPr lang="en-US" dirty="0" err="1"/>
              <a:t>og</a:t>
            </a:r>
            <a:r>
              <a:rPr lang="en-US" dirty="0"/>
              <a:t> margin (YTD)</a:t>
            </a:r>
          </a:p>
        </p:txBody>
      </p:sp>
      <p:sp>
        <p:nvSpPr>
          <p:cNvPr id="26" name="Text Placeholder 7">
            <a:extLst>
              <a:ext uri="{FF2B5EF4-FFF2-40B4-BE49-F238E27FC236}">
                <a16:creationId xmlns:a16="http://schemas.microsoft.com/office/drawing/2014/main" id="{9C417919-7009-4E89-B609-1ACFC17954FE}"/>
              </a:ext>
            </a:extLst>
          </p:cNvPr>
          <p:cNvSpPr>
            <a:spLocks noGrp="1"/>
          </p:cNvSpPr>
          <p:nvPr>
            <p:ph type="body" sz="quarter" idx="33" hasCustomPrompt="1"/>
          </p:nvPr>
        </p:nvSpPr>
        <p:spPr>
          <a:xfrm>
            <a:off x="5260051" y="1667608"/>
            <a:ext cx="18000" cy="1890000"/>
          </a:xfrm>
          <a:solidFill>
            <a:schemeClr val="accent6"/>
          </a:solidFill>
        </p:spPr>
        <p:txBody>
          <a:bodyPr>
            <a:normAutofit/>
          </a:bodyPr>
          <a:lstStyle>
            <a:lvl1pPr marL="0" indent="0">
              <a:buNone/>
              <a:defRPr sz="100"/>
            </a:lvl1pPr>
          </a:lstStyle>
          <a:p>
            <a:pPr lvl="0"/>
            <a:r>
              <a:rPr lang="nb-NO" dirty="0"/>
              <a:t> </a:t>
            </a:r>
            <a:endParaRPr lang="en-US" dirty="0"/>
          </a:p>
        </p:txBody>
      </p:sp>
      <p:sp>
        <p:nvSpPr>
          <p:cNvPr id="30" name="Text Placeholder 7">
            <a:extLst>
              <a:ext uri="{FF2B5EF4-FFF2-40B4-BE49-F238E27FC236}">
                <a16:creationId xmlns:a16="http://schemas.microsoft.com/office/drawing/2014/main" id="{528387FD-DDB7-47FB-A70F-BA0B8E4B75E5}"/>
              </a:ext>
            </a:extLst>
          </p:cNvPr>
          <p:cNvSpPr>
            <a:spLocks noGrp="1"/>
          </p:cNvSpPr>
          <p:nvPr>
            <p:ph type="body" sz="quarter" idx="34" hasCustomPrompt="1"/>
          </p:nvPr>
        </p:nvSpPr>
        <p:spPr>
          <a:xfrm>
            <a:off x="2993240" y="1667608"/>
            <a:ext cx="18000" cy="1890000"/>
          </a:xfrm>
          <a:solidFill>
            <a:schemeClr val="accent6"/>
          </a:solidFill>
        </p:spPr>
        <p:txBody>
          <a:bodyPr>
            <a:normAutofit/>
          </a:bodyPr>
          <a:lstStyle>
            <a:lvl1pPr marL="0" indent="0">
              <a:buNone/>
              <a:defRPr sz="100"/>
            </a:lvl1pPr>
          </a:lstStyle>
          <a:p>
            <a:pPr lvl="0"/>
            <a:r>
              <a:rPr lang="nb-NO" dirty="0"/>
              <a:t> </a:t>
            </a:r>
            <a:endParaRPr lang="en-US" dirty="0"/>
          </a:p>
        </p:txBody>
      </p:sp>
      <p:sp>
        <p:nvSpPr>
          <p:cNvPr id="34" name="Text Placeholder 7">
            <a:extLst>
              <a:ext uri="{FF2B5EF4-FFF2-40B4-BE49-F238E27FC236}">
                <a16:creationId xmlns:a16="http://schemas.microsoft.com/office/drawing/2014/main" id="{B1803A5F-25FB-40A1-AA0C-D33C1B061CB8}"/>
              </a:ext>
            </a:extLst>
          </p:cNvPr>
          <p:cNvSpPr>
            <a:spLocks noGrp="1"/>
          </p:cNvSpPr>
          <p:nvPr>
            <p:ph type="body" sz="quarter" idx="35" hasCustomPrompt="1"/>
          </p:nvPr>
        </p:nvSpPr>
        <p:spPr>
          <a:xfrm>
            <a:off x="4118931" y="4025810"/>
            <a:ext cx="18000" cy="2113200"/>
          </a:xfrm>
          <a:solidFill>
            <a:schemeClr val="accent6"/>
          </a:solidFill>
        </p:spPr>
        <p:txBody>
          <a:bodyPr>
            <a:normAutofit/>
          </a:bodyPr>
          <a:lstStyle>
            <a:lvl1pPr marL="0" indent="0">
              <a:buNone/>
              <a:defRPr sz="100"/>
            </a:lvl1pPr>
          </a:lstStyle>
          <a:p>
            <a:pPr lvl="0"/>
            <a:r>
              <a:rPr lang="nb-NO" dirty="0"/>
              <a:t> </a:t>
            </a:r>
            <a:endParaRPr lang="en-US" dirty="0"/>
          </a:p>
        </p:txBody>
      </p:sp>
    </p:spTree>
    <p:extLst>
      <p:ext uri="{BB962C8B-B14F-4D97-AF65-F5344CB8AC3E}">
        <p14:creationId xmlns:p14="http://schemas.microsoft.com/office/powerpoint/2010/main" val="67319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orient="horz" pos="1973">
          <p15:clr>
            <a:srgbClr val="FBAE40"/>
          </p15:clr>
        </p15:guide>
        <p15:guide id="8" orient="horz" pos="2341">
          <p15:clr>
            <a:srgbClr val="FBAE40"/>
          </p15:clr>
        </p15:guide>
        <p15:guide id="9" pos="4951">
          <p15:clr>
            <a:srgbClr val="FBAE40"/>
          </p15:clr>
        </p15:guide>
        <p15:guide id="10" pos="474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nans/kvartal">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00C6E83D-2976-4960-945E-52C9930C115A}"/>
              </a:ext>
            </a:extLst>
          </p:cNvPr>
          <p:cNvSpPr>
            <a:spLocks noGrp="1"/>
          </p:cNvSpPr>
          <p:nvPr>
            <p:ph type="body" sz="quarter" idx="32" hasCustomPrompt="1"/>
          </p:nvPr>
        </p:nvSpPr>
        <p:spPr>
          <a:xfrm>
            <a:off x="718318" y="1490620"/>
            <a:ext cx="6817544" cy="2225718"/>
          </a:xfrm>
          <a:solidFill>
            <a:schemeClr val="bg2"/>
          </a:solidFill>
        </p:spPr>
        <p:txBody>
          <a:bodyPr>
            <a:normAutofit/>
          </a:bodyPr>
          <a:lstStyle>
            <a:lvl1pPr marL="0" indent="0">
              <a:buNone/>
              <a:defRPr sz="100"/>
            </a:lvl1pPr>
          </a:lstStyle>
          <a:p>
            <a:pPr lvl="0"/>
            <a:r>
              <a:rPr lang="nb-NO" dirty="0"/>
              <a:t> </a:t>
            </a:r>
            <a:endParaRPr lang="en-US" dirty="0"/>
          </a:p>
        </p:txBody>
      </p:sp>
      <p:sp>
        <p:nvSpPr>
          <p:cNvPr id="15" name="Picture Placeholder 4">
            <a:extLst>
              <a:ext uri="{FF2B5EF4-FFF2-40B4-BE49-F238E27FC236}">
                <a16:creationId xmlns:a16="http://schemas.microsoft.com/office/drawing/2014/main" id="{17923C95-5232-49E2-9B90-AE0FBB8C8736}"/>
              </a:ext>
            </a:extLst>
          </p:cNvPr>
          <p:cNvSpPr>
            <a:spLocks noGrp="1"/>
          </p:cNvSpPr>
          <p:nvPr>
            <p:ph type="pic" sz="quarter" idx="13" hasCustomPrompt="1"/>
          </p:nvPr>
        </p:nvSpPr>
        <p:spPr>
          <a:xfrm>
            <a:off x="7859712" y="0"/>
            <a:ext cx="4332287" cy="6858000"/>
          </a:xfrm>
          <a:solidFill>
            <a:schemeClr val="bg2"/>
          </a:solidFill>
        </p:spPr>
        <p:txBody>
          <a:bodyPr lIns="720000" tIns="720000" rIns="720000" bIns="720000" anchor="ctr" anchorCtr="0">
            <a:noAutofit/>
          </a:bodyPr>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dirty="0"/>
              <a:t>Klikk på ikonet for å legge til et bilde</a:t>
            </a:r>
          </a:p>
        </p:txBody>
      </p:sp>
      <p:sp>
        <p:nvSpPr>
          <p:cNvPr id="16" name="Text Placeholder 9">
            <a:extLst>
              <a:ext uri="{FF2B5EF4-FFF2-40B4-BE49-F238E27FC236}">
                <a16:creationId xmlns:a16="http://schemas.microsoft.com/office/drawing/2014/main" id="{EEFF43DD-29C4-48EB-A301-08F156D4229E}"/>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8" name="Content Placeholder 7">
            <a:extLst>
              <a:ext uri="{FF2B5EF4-FFF2-40B4-BE49-F238E27FC236}">
                <a16:creationId xmlns:a16="http://schemas.microsoft.com/office/drawing/2014/main" id="{6BB3DACF-FED6-4168-8A90-A42D22B1BB6E}"/>
              </a:ext>
            </a:extLst>
          </p:cNvPr>
          <p:cNvSpPr>
            <a:spLocks noGrp="1"/>
          </p:cNvSpPr>
          <p:nvPr>
            <p:ph sz="quarter" idx="25" hasCustomPrompt="1"/>
          </p:nvPr>
        </p:nvSpPr>
        <p:spPr>
          <a:xfrm>
            <a:off x="897796" y="1673225"/>
            <a:ext cx="6425342" cy="1860550"/>
          </a:xfrm>
        </p:spPr>
        <p:txBody>
          <a:bodyPr>
            <a:no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2" name="Plassholder for dato 1">
            <a:extLst>
              <a:ext uri="{FF2B5EF4-FFF2-40B4-BE49-F238E27FC236}">
                <a16:creationId xmlns:a16="http://schemas.microsoft.com/office/drawing/2014/main" id="{DB71233F-273F-2249-859F-5DB684D79D4E}"/>
              </a:ext>
            </a:extLst>
          </p:cNvPr>
          <p:cNvSpPr>
            <a:spLocks noGrp="1"/>
          </p:cNvSpPr>
          <p:nvPr>
            <p:ph type="dt" sz="half" idx="10"/>
          </p:nvPr>
        </p:nvSpPr>
        <p:spPr/>
        <p:txBody>
          <a:bodyPr/>
          <a:lstStyle>
            <a:lvl1pPr>
              <a:defRPr b="0" i="0">
                <a:latin typeface="+mn-lt"/>
              </a:defRPr>
            </a:lvl1pPr>
          </a:lstStyle>
          <a:p>
            <a:r>
              <a:rPr lang="en-US"/>
              <a:t>25.06.2021</a:t>
            </a:r>
            <a:endParaRPr lang="nb-NO"/>
          </a:p>
        </p:txBody>
      </p:sp>
      <p:sp>
        <p:nvSpPr>
          <p:cNvPr id="3" name="Plassholder for bunntekst 2">
            <a:extLst>
              <a:ext uri="{FF2B5EF4-FFF2-40B4-BE49-F238E27FC236}">
                <a16:creationId xmlns:a16="http://schemas.microsoft.com/office/drawing/2014/main" id="{E79986B2-782D-D845-A6ED-76A4CEBEBA89}"/>
              </a:ext>
            </a:extLst>
          </p:cNvPr>
          <p:cNvSpPr>
            <a:spLocks noGrp="1"/>
          </p:cNvSpPr>
          <p:nvPr>
            <p:ph type="ftr" sz="quarter" idx="11"/>
          </p:nvPr>
        </p:nvSpPr>
        <p:spPr/>
        <p:txBody>
          <a:bodyPr/>
          <a:lstStyle>
            <a:lvl1pPr>
              <a:defRPr b="0" i="0">
                <a:latin typeface="+mn-lt"/>
              </a:defRPr>
            </a:lvl1pPr>
          </a:lstStyle>
          <a:p>
            <a:endParaRPr lang="nb-NO" dirty="0"/>
          </a:p>
        </p:txBody>
      </p:sp>
      <p:sp>
        <p:nvSpPr>
          <p:cNvPr id="4" name="Plassholder for lysbildenummer 3">
            <a:extLst>
              <a:ext uri="{FF2B5EF4-FFF2-40B4-BE49-F238E27FC236}">
                <a16:creationId xmlns:a16="http://schemas.microsoft.com/office/drawing/2014/main" id="{8B8EC9E5-5DAB-654D-915A-C117D714C512}"/>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a:p>
        </p:txBody>
      </p:sp>
      <p:sp>
        <p:nvSpPr>
          <p:cNvPr id="13" name="Tittel 1">
            <a:extLst>
              <a:ext uri="{FF2B5EF4-FFF2-40B4-BE49-F238E27FC236}">
                <a16:creationId xmlns:a16="http://schemas.microsoft.com/office/drawing/2014/main" id="{D0C8F9BB-63F8-403B-ACB8-EACF13C91FD1}"/>
              </a:ext>
            </a:extLst>
          </p:cNvPr>
          <p:cNvSpPr>
            <a:spLocks noGrp="1"/>
          </p:cNvSpPr>
          <p:nvPr>
            <p:ph type="title" hasCustomPrompt="1"/>
          </p:nvPr>
        </p:nvSpPr>
        <p:spPr>
          <a:xfrm>
            <a:off x="720000" y="631506"/>
            <a:ext cx="6824870" cy="443239"/>
          </a:xfrm>
        </p:spPr>
        <p:txBody>
          <a:bodyPr/>
          <a:lstStyle/>
          <a:p>
            <a:r>
              <a:rPr lang="nb-NO" noProof="0" dirty="0"/>
              <a:t>Klikk for å redigere tittelstil</a:t>
            </a:r>
          </a:p>
        </p:txBody>
      </p:sp>
      <p:sp>
        <p:nvSpPr>
          <p:cNvPr id="19" name="Text Placeholder 13">
            <a:extLst>
              <a:ext uri="{FF2B5EF4-FFF2-40B4-BE49-F238E27FC236}">
                <a16:creationId xmlns:a16="http://schemas.microsoft.com/office/drawing/2014/main" id="{5C991654-97B8-4A40-98B8-0A3C94456ACA}"/>
              </a:ext>
            </a:extLst>
          </p:cNvPr>
          <p:cNvSpPr>
            <a:spLocks noGrp="1"/>
          </p:cNvSpPr>
          <p:nvPr>
            <p:ph type="body" sz="quarter" idx="24" hasCustomPrompt="1"/>
          </p:nvPr>
        </p:nvSpPr>
        <p:spPr>
          <a:xfrm>
            <a:off x="720000" y="4038601"/>
            <a:ext cx="6818400" cy="2130068"/>
          </a:xfrm>
          <a:solidFill>
            <a:schemeClr val="bg1"/>
          </a:solidFill>
        </p:spPr>
        <p:txBody>
          <a:bodyPr tIns="0" spcCol="288000">
            <a:noAutofit/>
          </a:bodyPr>
          <a:lstStyle>
            <a:lvl1pPr>
              <a:spcBef>
                <a:spcPts val="1000"/>
              </a:spcBef>
              <a:defRPr sz="1600"/>
            </a:lvl1pPr>
            <a:lvl2pPr>
              <a:spcBef>
                <a:spcPts val="400"/>
              </a:spcBef>
              <a:defRPr sz="1400"/>
            </a:lvl2pPr>
            <a:lvl3pPr>
              <a:spcBef>
                <a:spcPts val="400"/>
              </a:spcBef>
              <a:defRPr sz="1400"/>
            </a:lvl3pPr>
            <a:lvl4pPr>
              <a:spcBef>
                <a:spcPts val="400"/>
              </a:spcBef>
              <a:defRPr sz="1400"/>
            </a:lvl4pPr>
            <a:lvl5pPr>
              <a:spcBef>
                <a:spcPts val="400"/>
              </a:spcBef>
              <a:defRPr sz="1400"/>
            </a:lvl5p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11" name="Plassholder for tekst 13">
            <a:extLst>
              <a:ext uri="{FF2B5EF4-FFF2-40B4-BE49-F238E27FC236}">
                <a16:creationId xmlns:a16="http://schemas.microsoft.com/office/drawing/2014/main" id="{3A4EE8F5-B857-4899-A05D-E634D0FE555A}"/>
              </a:ext>
            </a:extLst>
          </p:cNvPr>
          <p:cNvSpPr>
            <a:spLocks noGrp="1"/>
          </p:cNvSpPr>
          <p:nvPr>
            <p:ph type="body" sz="quarter" idx="14" hasCustomPrompt="1"/>
          </p:nvPr>
        </p:nvSpPr>
        <p:spPr>
          <a:xfrm>
            <a:off x="720000" y="186549"/>
            <a:ext cx="811761" cy="355276"/>
          </a:xfrm>
          <a:blipFill dpi="0" rotWithShape="1">
            <a:blip r:embed="rId4"/>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noProof="0"/>
              <a:t>Stikktittel</a:t>
            </a:r>
          </a:p>
        </p:txBody>
      </p:sp>
    </p:spTree>
    <p:extLst>
      <p:ext uri="{BB962C8B-B14F-4D97-AF65-F5344CB8AC3E}">
        <p14:creationId xmlns:p14="http://schemas.microsoft.com/office/powerpoint/2010/main" val="380213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orient="horz" pos="1973">
          <p15:clr>
            <a:srgbClr val="FBAE40"/>
          </p15:clr>
        </p15:guide>
        <p15:guide id="8" orient="horz" pos="2341">
          <p15:clr>
            <a:srgbClr val="FBAE40"/>
          </p15:clr>
        </p15:guide>
        <p15:guide id="9" pos="4951">
          <p15:clr>
            <a:srgbClr val="FBAE40"/>
          </p15:clr>
        </p15:guide>
        <p15:guide id="10" pos="474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2A978847-6F96-2844-8409-0F6D454411A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6" name="Plassholder for bunntekst 5">
            <a:extLst>
              <a:ext uri="{FF2B5EF4-FFF2-40B4-BE49-F238E27FC236}">
                <a16:creationId xmlns:a16="http://schemas.microsoft.com/office/drawing/2014/main" id="{35EF853A-31AC-4946-A28E-84235FF1B8C1}"/>
              </a:ext>
            </a:extLst>
          </p:cNvPr>
          <p:cNvSpPr>
            <a:spLocks noGrp="1"/>
          </p:cNvSpPr>
          <p:nvPr>
            <p:ph type="ftr" sz="quarter" idx="11"/>
          </p:nvPr>
        </p:nvSpPr>
        <p:spPr/>
        <p:txBody>
          <a:bodyPr/>
          <a:lstStyle>
            <a:lvl1pPr>
              <a:defRPr b="0" i="0">
                <a:latin typeface="+mn-lt"/>
              </a:defRPr>
            </a:lvl1pPr>
          </a:lstStyle>
          <a:p>
            <a:endParaRPr lang="nb-NO" dirty="0"/>
          </a:p>
        </p:txBody>
      </p:sp>
      <p:sp>
        <p:nvSpPr>
          <p:cNvPr id="7" name="Plassholder for lysbildenummer 6">
            <a:extLst>
              <a:ext uri="{FF2B5EF4-FFF2-40B4-BE49-F238E27FC236}">
                <a16:creationId xmlns:a16="http://schemas.microsoft.com/office/drawing/2014/main" id="{EC373023-B764-3644-87D6-2DDA504D6B05}"/>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2" name="Tittel 1">
            <a:extLst>
              <a:ext uri="{FF2B5EF4-FFF2-40B4-BE49-F238E27FC236}">
                <a16:creationId xmlns:a16="http://schemas.microsoft.com/office/drawing/2014/main" id="{4DEBBC91-D69E-8A4D-A57E-AD87679989DA}"/>
              </a:ext>
            </a:extLst>
          </p:cNvPr>
          <p:cNvSpPr>
            <a:spLocks noGrp="1"/>
          </p:cNvSpPr>
          <p:nvPr>
            <p:ph type="title"/>
          </p:nvPr>
        </p:nvSpPr>
        <p:spPr/>
        <p:txBody>
          <a:bodyPr/>
          <a:lstStyle/>
          <a:p>
            <a:r>
              <a:rPr lang="nb-NO"/>
              <a:t>Klikk for å redigere tittelstil</a:t>
            </a:r>
            <a:endParaRPr lang="nb-NO" dirty="0"/>
          </a:p>
        </p:txBody>
      </p:sp>
      <p:sp>
        <p:nvSpPr>
          <p:cNvPr id="9" name="Plassholder for tekst 2">
            <a:extLst>
              <a:ext uri="{FF2B5EF4-FFF2-40B4-BE49-F238E27FC236}">
                <a16:creationId xmlns:a16="http://schemas.microsoft.com/office/drawing/2014/main" id="{F1B76F82-8C57-4FEB-9798-D3081461527C}"/>
              </a:ext>
            </a:extLst>
          </p:cNvPr>
          <p:cNvSpPr>
            <a:spLocks noGrp="1"/>
          </p:cNvSpPr>
          <p:nvPr>
            <p:ph type="body" idx="1" hasCustomPrompt="1"/>
          </p:nvPr>
        </p:nvSpPr>
        <p:spPr>
          <a:xfrm>
            <a:off x="720000" y="1984375"/>
            <a:ext cx="5202000" cy="540000"/>
          </a:xfrm>
          <a:solidFill>
            <a:schemeClr val="accent1"/>
          </a:solidFill>
        </p:spPr>
        <p:txBody>
          <a:bodyPr vert="horz" lIns="180000" tIns="36000" rIns="36000" bIns="36000" rtlCol="0" anchor="ctr" anchorCtr="0">
            <a:noAutofit/>
          </a:bodyPr>
          <a:lstStyle>
            <a:lvl1pPr marL="0" indent="0">
              <a:spcBef>
                <a:spcPts val="0"/>
              </a:spcBef>
              <a:buNone/>
              <a:defRPr lang="nb-NO" sz="1600" dirty="0"/>
            </a:lvl1pPr>
          </a:lstStyle>
          <a:p>
            <a:pPr marL="234000" lvl="0" indent="-234000"/>
            <a:r>
              <a:rPr lang="nb-NO" dirty="0"/>
              <a:t>Klikk for å redigere tekststiler i malen</a:t>
            </a:r>
          </a:p>
        </p:txBody>
      </p:sp>
      <p:sp>
        <p:nvSpPr>
          <p:cNvPr id="10" name="Plassholder for innhold 3">
            <a:extLst>
              <a:ext uri="{FF2B5EF4-FFF2-40B4-BE49-F238E27FC236}">
                <a16:creationId xmlns:a16="http://schemas.microsoft.com/office/drawing/2014/main" id="{318CD61F-8F44-4985-91EF-D84166C754D9}"/>
              </a:ext>
            </a:extLst>
          </p:cNvPr>
          <p:cNvSpPr>
            <a:spLocks noGrp="1"/>
          </p:cNvSpPr>
          <p:nvPr>
            <p:ph sz="half" idx="15"/>
          </p:nvPr>
        </p:nvSpPr>
        <p:spPr>
          <a:xfrm>
            <a:off x="720000" y="2556887"/>
            <a:ext cx="5202000" cy="3583563"/>
          </a:xfrm>
        </p:spPr>
        <p:txBody>
          <a:bodyPr tIns="18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tekst 2">
            <a:extLst>
              <a:ext uri="{FF2B5EF4-FFF2-40B4-BE49-F238E27FC236}">
                <a16:creationId xmlns:a16="http://schemas.microsoft.com/office/drawing/2014/main" id="{7DA3F827-2223-4819-881C-BDAC45C3463D}"/>
              </a:ext>
            </a:extLst>
          </p:cNvPr>
          <p:cNvSpPr>
            <a:spLocks noGrp="1"/>
          </p:cNvSpPr>
          <p:nvPr>
            <p:ph type="body" idx="16" hasCustomPrompt="1"/>
          </p:nvPr>
        </p:nvSpPr>
        <p:spPr>
          <a:xfrm>
            <a:off x="6270002" y="1984375"/>
            <a:ext cx="5202000" cy="540000"/>
          </a:xfrm>
          <a:solidFill>
            <a:schemeClr val="accent1"/>
          </a:solidFill>
        </p:spPr>
        <p:txBody>
          <a:bodyPr vert="horz" lIns="180000" tIns="36000" rIns="36000" bIns="36000" rtlCol="0" anchor="ctr" anchorCtr="0">
            <a:noAutofit/>
          </a:bodyPr>
          <a:lstStyle>
            <a:lvl1pPr marL="0" indent="0">
              <a:spcBef>
                <a:spcPts val="0"/>
              </a:spcBef>
              <a:buNone/>
              <a:defRPr lang="nb-NO" sz="1600" dirty="0"/>
            </a:lvl1pPr>
          </a:lstStyle>
          <a:p>
            <a:pPr marL="234000" lvl="0" indent="-234000"/>
            <a:r>
              <a:rPr lang="nb-NO" dirty="0"/>
              <a:t>Klikk for å redigere tekststiler i malen</a:t>
            </a:r>
          </a:p>
        </p:txBody>
      </p:sp>
      <p:sp>
        <p:nvSpPr>
          <p:cNvPr id="13" name="Plassholder for innhold 3">
            <a:extLst>
              <a:ext uri="{FF2B5EF4-FFF2-40B4-BE49-F238E27FC236}">
                <a16:creationId xmlns:a16="http://schemas.microsoft.com/office/drawing/2014/main" id="{B1DA75B1-287C-4CBE-A719-0C9B3A2885D1}"/>
              </a:ext>
            </a:extLst>
          </p:cNvPr>
          <p:cNvSpPr>
            <a:spLocks noGrp="1"/>
          </p:cNvSpPr>
          <p:nvPr>
            <p:ph sz="half" idx="17"/>
          </p:nvPr>
        </p:nvSpPr>
        <p:spPr>
          <a:xfrm>
            <a:off x="6270002" y="2556887"/>
            <a:ext cx="5202000" cy="3583563"/>
          </a:xfrm>
        </p:spPr>
        <p:txBody>
          <a:bodyPr tIns="18000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tekst 13">
            <a:extLst>
              <a:ext uri="{FF2B5EF4-FFF2-40B4-BE49-F238E27FC236}">
                <a16:creationId xmlns:a16="http://schemas.microsoft.com/office/drawing/2014/main" id="{0DD27149-AB67-4FC1-9A47-0FE22156E9C7}"/>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33621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0">
          <p15:clr>
            <a:srgbClr val="FBAE40"/>
          </p15:clr>
        </p15:guide>
        <p15:guide id="2" orient="horz" pos="339">
          <p15:clr>
            <a:srgbClr val="FBAE40"/>
          </p15:clr>
        </p15:guide>
        <p15:guide id="3" pos="3728" userDrawn="1">
          <p15:clr>
            <a:srgbClr val="FBAE40"/>
          </p15:clr>
        </p15:guide>
        <p15:guide id="4" pos="394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 og tittel utfallende 1">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D4CACC4C-CF88-4A94-8F8D-5419AED1DA68}"/>
              </a:ext>
            </a:extLst>
          </p:cNvPr>
          <p:cNvSpPr>
            <a:spLocks noGrp="1"/>
          </p:cNvSpPr>
          <p:nvPr>
            <p:ph type="pic" sz="quarter" idx="13" hasCustomPrompt="1"/>
          </p:nvPr>
        </p:nvSpPr>
        <p:spPr>
          <a:xfrm>
            <a:off x="0" y="0"/>
            <a:ext cx="12192000" cy="6858000"/>
          </a:xfrm>
          <a:solidFill>
            <a:schemeClr val="bg2"/>
          </a:solidFill>
        </p:spPr>
        <p:txBody>
          <a:bodyPr lIns="720000" tIns="720000" rIns="720000" bIns="720000" anchor="ctr" anchorCtr="0">
            <a:noAutofit/>
          </a:bodyPr>
          <a:lstStyle>
            <a:lvl1pPr marL="0" indent="0" algn="r">
              <a:buNone/>
              <a:defRPr>
                <a:latin typeface="+mn-lt"/>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a:t>Klikk på ikonet for å legge til et bilde</a:t>
            </a:r>
          </a:p>
        </p:txBody>
      </p:sp>
      <p:sp>
        <p:nvSpPr>
          <p:cNvPr id="11" name="Text Placeholder 9">
            <a:extLst>
              <a:ext uri="{FF2B5EF4-FFF2-40B4-BE49-F238E27FC236}">
                <a16:creationId xmlns:a16="http://schemas.microsoft.com/office/drawing/2014/main" id="{936471F2-7DD3-4EA4-A991-B9DED9A52AE5}"/>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2" name="Plassholder for dato 1">
            <a:extLst>
              <a:ext uri="{FF2B5EF4-FFF2-40B4-BE49-F238E27FC236}">
                <a16:creationId xmlns:a16="http://schemas.microsoft.com/office/drawing/2014/main" id="{DB71233F-273F-2249-859F-5DB684D79D4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4" name="Plassholder for lysbildenummer 3">
            <a:extLst>
              <a:ext uri="{FF2B5EF4-FFF2-40B4-BE49-F238E27FC236}">
                <a16:creationId xmlns:a16="http://schemas.microsoft.com/office/drawing/2014/main" id="{8B8EC9E5-5DAB-654D-915A-C117D714C512}"/>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5" name="Tittel 4">
            <a:extLst>
              <a:ext uri="{FF2B5EF4-FFF2-40B4-BE49-F238E27FC236}">
                <a16:creationId xmlns:a16="http://schemas.microsoft.com/office/drawing/2014/main" id="{D5719EC7-73F3-B949-AD07-FCC43E3785AB}"/>
              </a:ext>
            </a:extLst>
          </p:cNvPr>
          <p:cNvSpPr>
            <a:spLocks noGrp="1" noChangeAspect="1"/>
          </p:cNvSpPr>
          <p:nvPr>
            <p:ph type="title" hasCustomPrompt="1"/>
          </p:nvPr>
        </p:nvSpPr>
        <p:spPr>
          <a:xfrm>
            <a:off x="0" y="0"/>
            <a:ext cx="3429001" cy="1832956"/>
          </a:xfrm>
          <a:solidFill>
            <a:schemeClr val="accent1"/>
          </a:solidFill>
        </p:spPr>
        <p:txBody>
          <a:bodyPr lIns="540000" tIns="630000" rIns="360000" bIns="180000">
            <a:noAutofit/>
          </a:bodyPr>
          <a:lstStyle>
            <a:lvl1pPr>
              <a:defRPr/>
            </a:lvl1pPr>
          </a:lstStyle>
          <a:p>
            <a:r>
              <a:rPr lang="nb-NO" dirty="0"/>
              <a:t>Klikk for å redigere</a:t>
            </a:r>
          </a:p>
        </p:txBody>
      </p:sp>
      <p:sp>
        <p:nvSpPr>
          <p:cNvPr id="9" name="Plassholder for bunntekst 5">
            <a:extLst>
              <a:ext uri="{FF2B5EF4-FFF2-40B4-BE49-F238E27FC236}">
                <a16:creationId xmlns:a16="http://schemas.microsoft.com/office/drawing/2014/main" id="{7DCFFA88-8642-4A82-9F18-4EF1055A8D2E}"/>
              </a:ext>
            </a:extLst>
          </p:cNvPr>
          <p:cNvSpPr>
            <a:spLocks noGrp="1"/>
          </p:cNvSpPr>
          <p:nvPr>
            <p:ph type="ftr" sz="quarter" idx="11"/>
          </p:nvPr>
        </p:nvSpPr>
        <p:spPr>
          <a:xfrm>
            <a:off x="719997" y="6419782"/>
            <a:ext cx="10389328" cy="187105"/>
          </a:xfrm>
        </p:spPr>
        <p:txBody>
          <a:bodyPr/>
          <a:lstStyle>
            <a:lvl1pPr>
              <a:defRPr b="0" i="0">
                <a:latin typeface="+mn-lt"/>
              </a:defRPr>
            </a:lvl1pPr>
          </a:lstStyle>
          <a:p>
            <a:endParaRPr lang="nb-NO" dirty="0"/>
          </a:p>
        </p:txBody>
      </p:sp>
      <p:sp>
        <p:nvSpPr>
          <p:cNvPr id="7" name="Text Placeholder 13">
            <a:extLst>
              <a:ext uri="{FF2B5EF4-FFF2-40B4-BE49-F238E27FC236}">
                <a16:creationId xmlns:a16="http://schemas.microsoft.com/office/drawing/2014/main" id="{A6F74F68-0329-4889-8127-7853F830B80F}"/>
              </a:ext>
            </a:extLst>
          </p:cNvPr>
          <p:cNvSpPr>
            <a:spLocks noGrp="1"/>
          </p:cNvSpPr>
          <p:nvPr>
            <p:ph type="body" sz="quarter" idx="14" hasCustomPrompt="1"/>
          </p:nvPr>
        </p:nvSpPr>
        <p:spPr>
          <a:xfrm>
            <a:off x="-1006" y="1799705"/>
            <a:ext cx="3430007" cy="1629296"/>
          </a:xfrm>
          <a:solidFill>
            <a:schemeClr val="accent1"/>
          </a:solidFill>
        </p:spPr>
        <p:txBody>
          <a:bodyPr lIns="540000" rIns="360000" bIns="180000">
            <a:noAutofit/>
          </a:bodyPr>
          <a:lstStyle>
            <a:lvl1pPr marL="180975" indent="-180975">
              <a:spcBef>
                <a:spcPts val="600"/>
              </a:spcBef>
              <a:buClr>
                <a:schemeClr val="bg1"/>
              </a:buClr>
              <a:defRPr sz="1500"/>
            </a:lvl1pPr>
          </a:lstStyle>
          <a:p>
            <a:pPr lvl="0"/>
            <a:r>
              <a:rPr lang="nb-NO" noProof="0" dirty="0"/>
              <a:t>Klikk for å redigere tekststiler i malen</a:t>
            </a:r>
          </a:p>
        </p:txBody>
      </p:sp>
    </p:spTree>
    <p:extLst>
      <p:ext uri="{BB962C8B-B14F-4D97-AF65-F5344CB8AC3E}">
        <p14:creationId xmlns:p14="http://schemas.microsoft.com/office/powerpoint/2010/main" val="17942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e og tittel utfallende 2">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24425C-5A00-42E2-8742-3B49EF4AD3F9}"/>
              </a:ext>
            </a:extLst>
          </p:cNvPr>
          <p:cNvSpPr>
            <a:spLocks noGrp="1"/>
          </p:cNvSpPr>
          <p:nvPr>
            <p:ph type="pic" sz="quarter" idx="13" hasCustomPrompt="1"/>
          </p:nvPr>
        </p:nvSpPr>
        <p:spPr>
          <a:xfrm>
            <a:off x="0" y="0"/>
            <a:ext cx="12192000" cy="6858000"/>
          </a:xfrm>
          <a:solidFill>
            <a:schemeClr val="bg2"/>
          </a:solidFill>
        </p:spPr>
        <p:txBody>
          <a:bodyPr lIns="720000" tIns="720000" rIns="720000" bIns="720000" anchor="ctr" anchorCtr="0">
            <a:noAutofit/>
          </a:bodyPr>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noProof="0"/>
              <a:t>Klikk på ikonet for å legge til et bilde</a:t>
            </a:r>
          </a:p>
        </p:txBody>
      </p:sp>
      <p:sp>
        <p:nvSpPr>
          <p:cNvPr id="10" name="Text Placeholder 9">
            <a:extLst>
              <a:ext uri="{FF2B5EF4-FFF2-40B4-BE49-F238E27FC236}">
                <a16:creationId xmlns:a16="http://schemas.microsoft.com/office/drawing/2014/main" id="{53438023-DDDF-4C39-84C9-218280072ABB}"/>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2" name="Plassholder for dato 1">
            <a:extLst>
              <a:ext uri="{FF2B5EF4-FFF2-40B4-BE49-F238E27FC236}">
                <a16:creationId xmlns:a16="http://schemas.microsoft.com/office/drawing/2014/main" id="{DB71233F-273F-2249-859F-5DB684D79D4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4" name="Plassholder for lysbildenummer 3">
            <a:extLst>
              <a:ext uri="{FF2B5EF4-FFF2-40B4-BE49-F238E27FC236}">
                <a16:creationId xmlns:a16="http://schemas.microsoft.com/office/drawing/2014/main" id="{8B8EC9E5-5DAB-654D-915A-C117D714C512}"/>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a:p>
        </p:txBody>
      </p:sp>
      <p:sp>
        <p:nvSpPr>
          <p:cNvPr id="13" name="Tittel 4">
            <a:extLst>
              <a:ext uri="{FF2B5EF4-FFF2-40B4-BE49-F238E27FC236}">
                <a16:creationId xmlns:a16="http://schemas.microsoft.com/office/drawing/2014/main" id="{83E66060-A9E2-4242-81B3-A55F57BCA92D}"/>
              </a:ext>
            </a:extLst>
          </p:cNvPr>
          <p:cNvSpPr>
            <a:spLocks noGrp="1" noChangeAspect="1"/>
          </p:cNvSpPr>
          <p:nvPr>
            <p:ph type="title" hasCustomPrompt="1"/>
          </p:nvPr>
        </p:nvSpPr>
        <p:spPr>
          <a:xfrm>
            <a:off x="0" y="3428999"/>
            <a:ext cx="3429001" cy="1713546"/>
          </a:xfrm>
          <a:solidFill>
            <a:schemeClr val="accent1"/>
          </a:solidFill>
        </p:spPr>
        <p:txBody>
          <a:bodyPr lIns="540000" tIns="504000" rIns="360000" bIns="180000">
            <a:noAutofit/>
          </a:bodyPr>
          <a:lstStyle>
            <a:lvl1pPr>
              <a:defRPr/>
            </a:lvl1pPr>
          </a:lstStyle>
          <a:p>
            <a:r>
              <a:rPr lang="nb-NO" noProof="0" dirty="0"/>
              <a:t>Klikk for å redigere</a:t>
            </a:r>
          </a:p>
        </p:txBody>
      </p:sp>
      <p:sp>
        <p:nvSpPr>
          <p:cNvPr id="14" name="Text Placeholder 13">
            <a:extLst>
              <a:ext uri="{FF2B5EF4-FFF2-40B4-BE49-F238E27FC236}">
                <a16:creationId xmlns:a16="http://schemas.microsoft.com/office/drawing/2014/main" id="{3E5F1FCD-3438-4BDC-B3DF-9EECFFE30261}"/>
              </a:ext>
            </a:extLst>
          </p:cNvPr>
          <p:cNvSpPr>
            <a:spLocks noGrp="1"/>
          </p:cNvSpPr>
          <p:nvPr>
            <p:ph type="body" sz="quarter" idx="14" hasCustomPrompt="1"/>
          </p:nvPr>
        </p:nvSpPr>
        <p:spPr>
          <a:xfrm>
            <a:off x="-1006" y="5112324"/>
            <a:ext cx="3430007" cy="1745675"/>
          </a:xfrm>
          <a:solidFill>
            <a:schemeClr val="accent1"/>
          </a:solidFill>
        </p:spPr>
        <p:txBody>
          <a:bodyPr lIns="540000" rIns="360000" bIns="180000">
            <a:noAutofit/>
          </a:bodyPr>
          <a:lstStyle>
            <a:lvl1pPr marL="180975" indent="-180975">
              <a:spcBef>
                <a:spcPts val="600"/>
              </a:spcBef>
              <a:buClr>
                <a:schemeClr val="bg1"/>
              </a:buClr>
              <a:defRPr sz="1500"/>
            </a:lvl1pPr>
          </a:lstStyle>
          <a:p>
            <a:pPr lvl="0"/>
            <a:r>
              <a:rPr lang="nb-NO" noProof="0"/>
              <a:t>Klikk for å redigere tekststiler i malen</a:t>
            </a:r>
          </a:p>
        </p:txBody>
      </p:sp>
    </p:spTree>
    <p:extLst>
      <p:ext uri="{BB962C8B-B14F-4D97-AF65-F5344CB8AC3E}">
        <p14:creationId xmlns:p14="http://schemas.microsoft.com/office/powerpoint/2010/main" val="11281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 og tittel utfallende 3">
    <p:spTree>
      <p:nvGrpSpPr>
        <p:cNvPr id="1" name=""/>
        <p:cNvGrpSpPr/>
        <p:nvPr/>
      </p:nvGrpSpPr>
      <p:grpSpPr>
        <a:xfrm>
          <a:off x="0" y="0"/>
          <a:ext cx="0" cy="0"/>
          <a:chOff x="0" y="0"/>
          <a:chExt cx="0" cy="0"/>
        </a:xfrm>
      </p:grpSpPr>
      <p:sp>
        <p:nvSpPr>
          <p:cNvPr id="10" name="Bilde">
            <a:extLst>
              <a:ext uri="{FF2B5EF4-FFF2-40B4-BE49-F238E27FC236}">
                <a16:creationId xmlns:a16="http://schemas.microsoft.com/office/drawing/2014/main" id="{380286EB-9435-4F0E-BF31-DB3824A5F965}"/>
              </a:ext>
            </a:extLst>
          </p:cNvPr>
          <p:cNvSpPr>
            <a:spLocks noGrp="1"/>
          </p:cNvSpPr>
          <p:nvPr>
            <p:ph type="pic" sz="quarter" idx="16" hasCustomPrompt="1"/>
          </p:nvPr>
        </p:nvSpPr>
        <p:spPr>
          <a:xfrm>
            <a:off x="0" y="0"/>
            <a:ext cx="12192000" cy="6858000"/>
          </a:xfrm>
          <a:solidFill>
            <a:schemeClr val="bg2"/>
          </a:solidFill>
        </p:spPr>
        <p:txBody>
          <a:bodyPr lIns="720000" tIns="720000" rIns="720000" bIns="720000" anchor="ctr" anchorCtr="0">
            <a:noAutofit/>
          </a:bodyPr>
          <a:lstStyle>
            <a:lvl1pPr marL="0" indent="0">
              <a:buNone/>
              <a:defRPr/>
            </a:lvl1pPr>
          </a:lstStyle>
          <a:p>
            <a:r>
              <a:rPr lang="nb-NO" noProof="0" dirty="0"/>
              <a:t>Klikk på ikonet for å legge til et bilde</a:t>
            </a:r>
          </a:p>
        </p:txBody>
      </p:sp>
      <p:sp>
        <p:nvSpPr>
          <p:cNvPr id="11" name="Text Placeholder 9">
            <a:extLst>
              <a:ext uri="{FF2B5EF4-FFF2-40B4-BE49-F238E27FC236}">
                <a16:creationId xmlns:a16="http://schemas.microsoft.com/office/drawing/2014/main" id="{410D69F0-E13B-4E7B-8601-664B3F69C6D5}"/>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
        <p:nvSpPr>
          <p:cNvPr id="2" name="Plassholder for dato 1">
            <a:extLst>
              <a:ext uri="{FF2B5EF4-FFF2-40B4-BE49-F238E27FC236}">
                <a16:creationId xmlns:a16="http://schemas.microsoft.com/office/drawing/2014/main" id="{DB71233F-273F-2249-859F-5DB684D79D4E}"/>
              </a:ext>
            </a:extLst>
          </p:cNvPr>
          <p:cNvSpPr>
            <a:spLocks noGrp="1"/>
          </p:cNvSpPr>
          <p:nvPr>
            <p:ph type="dt" sz="half" idx="10"/>
          </p:nvPr>
        </p:nvSpPr>
        <p:spPr/>
        <p:txBody>
          <a:bodyPr/>
          <a:lstStyle>
            <a:lvl1pPr>
              <a:defRPr b="0" i="0">
                <a:latin typeface="Myriad Pro" panose="020B0503030403020204" pitchFamily="34" charset="0"/>
              </a:defRPr>
            </a:lvl1pPr>
          </a:lstStyle>
          <a:p>
            <a:r>
              <a:rPr lang="en-US" noProof="0"/>
              <a:t>25.06.2021</a:t>
            </a:r>
            <a:endParaRPr lang="nb-NO" noProof="0"/>
          </a:p>
        </p:txBody>
      </p:sp>
      <p:sp>
        <p:nvSpPr>
          <p:cNvPr id="4" name="Plassholder for lysbildenummer 3">
            <a:extLst>
              <a:ext uri="{FF2B5EF4-FFF2-40B4-BE49-F238E27FC236}">
                <a16:creationId xmlns:a16="http://schemas.microsoft.com/office/drawing/2014/main" id="{8B8EC9E5-5DAB-654D-915A-C117D714C512}"/>
              </a:ext>
            </a:extLst>
          </p:cNvPr>
          <p:cNvSpPr>
            <a:spLocks noGrp="1"/>
          </p:cNvSpPr>
          <p:nvPr>
            <p:ph type="sldNum" sz="quarter" idx="12"/>
          </p:nvPr>
        </p:nvSpPr>
        <p:spPr/>
        <p:txBody>
          <a:bodyPr/>
          <a:lstStyle>
            <a:lvl1pPr>
              <a:defRPr b="0" i="0">
                <a:latin typeface="Myriad Pro" panose="020B0503030403020204" pitchFamily="34" charset="0"/>
              </a:defRPr>
            </a:lvl1pPr>
          </a:lstStyle>
          <a:p>
            <a:fld id="{6FC27C0E-69D6-2140-BAEC-594D114B0964}" type="slidenum">
              <a:rPr lang="nb-NO" noProof="0" smtClean="0"/>
              <a:pPr/>
              <a:t>‹#›</a:t>
            </a:fld>
            <a:endParaRPr lang="nb-NO" noProof="0"/>
          </a:p>
        </p:txBody>
      </p:sp>
      <p:sp>
        <p:nvSpPr>
          <p:cNvPr id="9" name="Plassholder for bunntekst 5">
            <a:extLst>
              <a:ext uri="{FF2B5EF4-FFF2-40B4-BE49-F238E27FC236}">
                <a16:creationId xmlns:a16="http://schemas.microsoft.com/office/drawing/2014/main" id="{B8B17DE3-49BE-48A1-9380-F633CC374FE9}"/>
              </a:ext>
            </a:extLst>
          </p:cNvPr>
          <p:cNvSpPr>
            <a:spLocks noGrp="1"/>
          </p:cNvSpPr>
          <p:nvPr>
            <p:ph type="ftr" sz="quarter" idx="11"/>
          </p:nvPr>
        </p:nvSpPr>
        <p:spPr>
          <a:xfrm>
            <a:off x="719997" y="6419782"/>
            <a:ext cx="10389328" cy="187105"/>
          </a:xfrm>
        </p:spPr>
        <p:txBody>
          <a:bodyPr/>
          <a:lstStyle>
            <a:lvl1pPr>
              <a:defRPr b="0" i="0">
                <a:latin typeface="+mj-lt"/>
              </a:defRPr>
            </a:lvl1pPr>
          </a:lstStyle>
          <a:p>
            <a:endParaRPr lang="nb-NO" dirty="0"/>
          </a:p>
        </p:txBody>
      </p:sp>
      <p:sp>
        <p:nvSpPr>
          <p:cNvPr id="12" name="Tittel 4">
            <a:extLst>
              <a:ext uri="{FF2B5EF4-FFF2-40B4-BE49-F238E27FC236}">
                <a16:creationId xmlns:a16="http://schemas.microsoft.com/office/drawing/2014/main" id="{E6D7E407-65E5-420F-9EA6-EE521CE9CB68}"/>
              </a:ext>
            </a:extLst>
          </p:cNvPr>
          <p:cNvSpPr>
            <a:spLocks noGrp="1" noChangeAspect="1"/>
          </p:cNvSpPr>
          <p:nvPr>
            <p:ph type="title" hasCustomPrompt="1"/>
          </p:nvPr>
        </p:nvSpPr>
        <p:spPr>
          <a:xfrm>
            <a:off x="8762999" y="3428999"/>
            <a:ext cx="3429001" cy="1713546"/>
          </a:xfrm>
          <a:solidFill>
            <a:schemeClr val="accent1"/>
          </a:solidFill>
        </p:spPr>
        <p:txBody>
          <a:bodyPr lIns="540000" tIns="504000" rIns="540000" bIns="180000">
            <a:noAutofit/>
          </a:bodyPr>
          <a:lstStyle>
            <a:lvl1pPr>
              <a:defRPr/>
            </a:lvl1pPr>
          </a:lstStyle>
          <a:p>
            <a:r>
              <a:rPr lang="nb-NO" noProof="0"/>
              <a:t>Klikk for å redigere</a:t>
            </a:r>
          </a:p>
        </p:txBody>
      </p:sp>
      <p:sp>
        <p:nvSpPr>
          <p:cNvPr id="13" name="Text Placeholder 13">
            <a:extLst>
              <a:ext uri="{FF2B5EF4-FFF2-40B4-BE49-F238E27FC236}">
                <a16:creationId xmlns:a16="http://schemas.microsoft.com/office/drawing/2014/main" id="{3E9FFFF8-1B4F-471D-849D-956E0C4EE22B}"/>
              </a:ext>
            </a:extLst>
          </p:cNvPr>
          <p:cNvSpPr>
            <a:spLocks noGrp="1"/>
          </p:cNvSpPr>
          <p:nvPr>
            <p:ph type="body" sz="quarter" idx="14" hasCustomPrompt="1"/>
          </p:nvPr>
        </p:nvSpPr>
        <p:spPr>
          <a:xfrm>
            <a:off x="8761993" y="5112324"/>
            <a:ext cx="3430007" cy="1745675"/>
          </a:xfrm>
          <a:solidFill>
            <a:schemeClr val="accent1"/>
          </a:solidFill>
        </p:spPr>
        <p:txBody>
          <a:bodyPr lIns="540000" rIns="540000" bIns="180000">
            <a:noAutofit/>
          </a:bodyPr>
          <a:lstStyle>
            <a:lvl1pPr marL="180975" indent="-180975">
              <a:spcBef>
                <a:spcPts val="600"/>
              </a:spcBef>
              <a:buClr>
                <a:schemeClr val="bg1"/>
              </a:buClr>
              <a:defRPr sz="1500"/>
            </a:lvl1pPr>
          </a:lstStyle>
          <a:p>
            <a:pPr lvl="0"/>
            <a:r>
              <a:rPr lang="nb-NO" noProof="0"/>
              <a:t>Klikk for å redigere tekststiler i malen</a:t>
            </a:r>
          </a:p>
        </p:txBody>
      </p:sp>
    </p:spTree>
    <p:extLst>
      <p:ext uri="{BB962C8B-B14F-4D97-AF65-F5344CB8AC3E}">
        <p14:creationId xmlns:p14="http://schemas.microsoft.com/office/powerpoint/2010/main" val="12555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re tittel hvi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D16F0E-DE74-DC49-9F49-B18AE520C5BD}"/>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00ACBC6-1301-824B-A95D-34640778D016}"/>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4" name="Plassholder for bunntekst 3">
            <a:extLst>
              <a:ext uri="{FF2B5EF4-FFF2-40B4-BE49-F238E27FC236}">
                <a16:creationId xmlns:a16="http://schemas.microsoft.com/office/drawing/2014/main" id="{E55537CD-971A-0F4B-B8C5-852D412DE3E5}"/>
              </a:ext>
            </a:extLst>
          </p:cNvPr>
          <p:cNvSpPr>
            <a:spLocks noGrp="1"/>
          </p:cNvSpPr>
          <p:nvPr>
            <p:ph type="ftr" sz="quarter" idx="11"/>
          </p:nvPr>
        </p:nvSpPr>
        <p:spPr/>
        <p:txBody>
          <a:bodyPr/>
          <a:lstStyle>
            <a:lvl1pPr>
              <a:defRPr b="0" i="0">
                <a:latin typeface="+mn-lt"/>
              </a:defRPr>
            </a:lvl1pPr>
          </a:lstStyle>
          <a:p>
            <a:endParaRPr lang="nb-NO" dirty="0"/>
          </a:p>
        </p:txBody>
      </p:sp>
      <p:sp>
        <p:nvSpPr>
          <p:cNvPr id="5" name="Plassholder for lysbildenummer 4">
            <a:extLst>
              <a:ext uri="{FF2B5EF4-FFF2-40B4-BE49-F238E27FC236}">
                <a16:creationId xmlns:a16="http://schemas.microsoft.com/office/drawing/2014/main" id="{0A6B2D3C-1843-7E41-8F15-B919A5C18BCD}"/>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8" name="Plassholder for tekst 13">
            <a:extLst>
              <a:ext uri="{FF2B5EF4-FFF2-40B4-BE49-F238E27FC236}">
                <a16:creationId xmlns:a16="http://schemas.microsoft.com/office/drawing/2014/main" id="{9212414C-FC9F-4EF1-8D62-DF92350C64E0}"/>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25929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re tittel gr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D16F0E-DE74-DC49-9F49-B18AE520C5BD}"/>
              </a:ext>
            </a:extLst>
          </p:cNvPr>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00ACBC6-1301-824B-A95D-34640778D016}"/>
              </a:ext>
            </a:extLst>
          </p:cNvPr>
          <p:cNvSpPr>
            <a:spLocks noGrp="1"/>
          </p:cNvSpPr>
          <p:nvPr>
            <p:ph type="dt" sz="half" idx="10"/>
          </p:nvPr>
        </p:nvSpPr>
        <p:spPr/>
        <p:txBody>
          <a:bodyPr/>
          <a:lstStyle>
            <a:lvl1pPr>
              <a:defRPr b="0" i="0">
                <a:solidFill>
                  <a:schemeClr val="bg1"/>
                </a:solidFill>
                <a:latin typeface="+mn-lt"/>
              </a:defRPr>
            </a:lvl1pPr>
          </a:lstStyle>
          <a:p>
            <a:r>
              <a:rPr lang="en-US"/>
              <a:t>25.06.2021</a:t>
            </a:r>
            <a:endParaRPr lang="nb-NO" dirty="0"/>
          </a:p>
        </p:txBody>
      </p:sp>
      <p:sp>
        <p:nvSpPr>
          <p:cNvPr id="4" name="Plassholder for bunntekst 3">
            <a:extLst>
              <a:ext uri="{FF2B5EF4-FFF2-40B4-BE49-F238E27FC236}">
                <a16:creationId xmlns:a16="http://schemas.microsoft.com/office/drawing/2014/main" id="{E55537CD-971A-0F4B-B8C5-852D412DE3E5}"/>
              </a:ext>
            </a:extLst>
          </p:cNvPr>
          <p:cNvSpPr>
            <a:spLocks noGrp="1"/>
          </p:cNvSpPr>
          <p:nvPr>
            <p:ph type="ftr" sz="quarter" idx="11"/>
          </p:nvPr>
        </p:nvSpPr>
        <p:spPr/>
        <p:txBody>
          <a:bodyPr/>
          <a:lstStyle>
            <a:lvl1pPr>
              <a:defRPr b="0" i="0">
                <a:solidFill>
                  <a:schemeClr val="bg1"/>
                </a:solidFill>
                <a:latin typeface="+mn-lt"/>
              </a:defRPr>
            </a:lvl1pPr>
          </a:lstStyle>
          <a:p>
            <a:endParaRPr lang="nb-NO" dirty="0"/>
          </a:p>
        </p:txBody>
      </p:sp>
      <p:sp>
        <p:nvSpPr>
          <p:cNvPr id="5" name="Plassholder for lysbildenummer 4">
            <a:extLst>
              <a:ext uri="{FF2B5EF4-FFF2-40B4-BE49-F238E27FC236}">
                <a16:creationId xmlns:a16="http://schemas.microsoft.com/office/drawing/2014/main" id="{0A6B2D3C-1843-7E41-8F15-B919A5C18BCD}"/>
              </a:ext>
            </a:extLst>
          </p:cNvPr>
          <p:cNvSpPr>
            <a:spLocks noGrp="1"/>
          </p:cNvSpPr>
          <p:nvPr>
            <p:ph type="sldNum" sz="quarter" idx="12"/>
          </p:nvPr>
        </p:nvSpPr>
        <p:spPr/>
        <p:txBody>
          <a:bodyPr/>
          <a:lstStyle>
            <a:lvl1pPr>
              <a:defRPr b="0" i="0">
                <a:solidFill>
                  <a:schemeClr val="bg1"/>
                </a:solidFill>
                <a:latin typeface="+mn-lt"/>
              </a:defRPr>
            </a:lvl1pPr>
          </a:lstStyle>
          <a:p>
            <a:fld id="{6FC27C0E-69D6-2140-BAEC-594D114B0964}" type="slidenum">
              <a:rPr lang="nb-NO" smtClean="0"/>
              <a:pPr/>
              <a:t>‹#›</a:t>
            </a:fld>
            <a:endParaRPr lang="nb-NO" dirty="0"/>
          </a:p>
        </p:txBody>
      </p:sp>
      <p:sp>
        <p:nvSpPr>
          <p:cNvPr id="9" name="Plassholder for tekst 13">
            <a:extLst>
              <a:ext uri="{FF2B5EF4-FFF2-40B4-BE49-F238E27FC236}">
                <a16:creationId xmlns:a16="http://schemas.microsoft.com/office/drawing/2014/main" id="{F35BF3F8-547C-4AFA-91BA-24A0E0459F3E}"/>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solidFill>
                  <a:schemeClr val="bg1"/>
                </a:solidFill>
              </a:defRPr>
            </a:lvl1pPr>
          </a:lstStyle>
          <a:p>
            <a:pPr lvl="0"/>
            <a:r>
              <a:rPr lang="nb-NO" dirty="0"/>
              <a:t>Stikktittel</a:t>
            </a:r>
          </a:p>
        </p:txBody>
      </p:sp>
    </p:spTree>
    <p:extLst>
      <p:ext uri="{BB962C8B-B14F-4D97-AF65-F5344CB8AC3E}">
        <p14:creationId xmlns:p14="http://schemas.microsoft.com/office/powerpoint/2010/main" val="3104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8198578-1CC1-9B42-A782-25F216402BC3}"/>
              </a:ext>
            </a:extLst>
          </p:cNvPr>
          <p:cNvSpPr>
            <a:spLocks noGrp="1"/>
          </p:cNvSpPr>
          <p:nvPr>
            <p:ph idx="1"/>
          </p:nvPr>
        </p:nvSpPr>
        <p:spPr>
          <a:xfrm>
            <a:off x="720000" y="1932563"/>
            <a:ext cx="10763250" cy="42054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F9651C1E-8EFA-5A44-9E4A-5B5B5B5BFB6C}"/>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8" name="Plassholder for bunntekst 7">
            <a:extLst>
              <a:ext uri="{FF2B5EF4-FFF2-40B4-BE49-F238E27FC236}">
                <a16:creationId xmlns:a16="http://schemas.microsoft.com/office/drawing/2014/main" id="{04CAD5E9-1DF4-7A46-AB26-B7E752C3B0FE}"/>
              </a:ext>
            </a:extLst>
          </p:cNvPr>
          <p:cNvSpPr>
            <a:spLocks noGrp="1"/>
          </p:cNvSpPr>
          <p:nvPr>
            <p:ph type="ftr" sz="quarter" idx="11"/>
          </p:nvPr>
        </p:nvSpPr>
        <p:spPr/>
        <p:txBody>
          <a:bodyPr/>
          <a:lstStyle>
            <a:lvl1pPr>
              <a:defRPr b="0" i="0">
                <a:latin typeface="+mn-lt"/>
              </a:defRPr>
            </a:lvl1pPr>
          </a:lstStyle>
          <a:p>
            <a:endParaRPr lang="nb-NO" dirty="0"/>
          </a:p>
        </p:txBody>
      </p:sp>
      <p:sp>
        <p:nvSpPr>
          <p:cNvPr id="9" name="Plassholder for lysbildenummer 8">
            <a:extLst>
              <a:ext uri="{FF2B5EF4-FFF2-40B4-BE49-F238E27FC236}">
                <a16:creationId xmlns:a16="http://schemas.microsoft.com/office/drawing/2014/main" id="{81157803-BFB9-5448-8FED-3C32C96D2060}"/>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13" name="Plassholder for tekst 13">
            <a:extLst>
              <a:ext uri="{FF2B5EF4-FFF2-40B4-BE49-F238E27FC236}">
                <a16:creationId xmlns:a16="http://schemas.microsoft.com/office/drawing/2014/main" id="{5BDEC490-5235-9843-9E24-EB55EF35FFCF}"/>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
        <p:nvSpPr>
          <p:cNvPr id="4" name="Title 3">
            <a:extLst>
              <a:ext uri="{FF2B5EF4-FFF2-40B4-BE49-F238E27FC236}">
                <a16:creationId xmlns:a16="http://schemas.microsoft.com/office/drawing/2014/main" id="{758CC506-3884-4A45-8D33-86DCEA595F5D}"/>
              </a:ext>
            </a:extLst>
          </p:cNvPr>
          <p:cNvSpPr>
            <a:spLocks noGrp="1"/>
          </p:cNvSpPr>
          <p:nvPr>
            <p:ph type="title" hasCustomPrompt="1"/>
          </p:nvPr>
        </p:nvSpPr>
        <p:spPr>
          <a:xfrm>
            <a:off x="720000" y="631507"/>
            <a:ext cx="10757628" cy="1019278"/>
          </a:xfrm>
        </p:spPr>
        <p:txBody>
          <a:bodyPr/>
          <a:lstStyle/>
          <a:p>
            <a:r>
              <a:rPr lang="nb-NO" dirty="0"/>
              <a:t>Klikk for å redigere tittelstil</a:t>
            </a:r>
            <a:endParaRPr lang="en-US" dirty="0"/>
          </a:p>
        </p:txBody>
      </p:sp>
    </p:spTree>
    <p:extLst>
      <p:ext uri="{BB962C8B-B14F-4D97-AF65-F5344CB8AC3E}">
        <p14:creationId xmlns:p14="http://schemas.microsoft.com/office/powerpoint/2010/main" val="51563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4">
          <p15:clr>
            <a:srgbClr val="FBAE40"/>
          </p15:clr>
        </p15:guide>
        <p15:guide id="2" orient="horz" pos="3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re tittel bilde">
    <p:spTree>
      <p:nvGrpSpPr>
        <p:cNvPr id="1" name=""/>
        <p:cNvGrpSpPr/>
        <p:nvPr/>
      </p:nvGrpSpPr>
      <p:grpSpPr>
        <a:xfrm>
          <a:off x="0" y="0"/>
          <a:ext cx="0" cy="0"/>
          <a:chOff x="0" y="0"/>
          <a:chExt cx="0" cy="0"/>
        </a:xfrm>
      </p:grpSpPr>
      <p:sp>
        <p:nvSpPr>
          <p:cNvPr id="9" name="Bilde">
            <a:extLst>
              <a:ext uri="{FF2B5EF4-FFF2-40B4-BE49-F238E27FC236}">
                <a16:creationId xmlns:a16="http://schemas.microsoft.com/office/drawing/2014/main" id="{040660A8-334E-4B67-BD09-CF682ACC9DCA}"/>
              </a:ext>
            </a:extLst>
          </p:cNvPr>
          <p:cNvSpPr>
            <a:spLocks noGrp="1"/>
          </p:cNvSpPr>
          <p:nvPr>
            <p:ph type="pic" sz="quarter" idx="16" hasCustomPrompt="1"/>
          </p:nvPr>
        </p:nvSpPr>
        <p:spPr>
          <a:xfrm>
            <a:off x="0" y="0"/>
            <a:ext cx="12192000" cy="6858000"/>
          </a:xfrm>
          <a:solidFill>
            <a:schemeClr val="bg2"/>
          </a:solidFill>
        </p:spPr>
        <p:txBody>
          <a:bodyPr lIns="720000" tIns="720000" rIns="720000" bIns="720000" anchor="ctr" anchorCtr="0"/>
          <a:lstStyle>
            <a:lvl1pPr marL="0" indent="0">
              <a:buNone/>
              <a:defRPr/>
            </a:lvl1pPr>
          </a:lstStyle>
          <a:p>
            <a:r>
              <a:rPr lang="nb-NO" noProof="0" dirty="0"/>
              <a:t>Klikk på ikonet for å legge til et bilde</a:t>
            </a:r>
          </a:p>
        </p:txBody>
      </p:sp>
      <p:sp>
        <p:nvSpPr>
          <p:cNvPr id="10" name="Text Placeholder 9">
            <a:extLst>
              <a:ext uri="{FF2B5EF4-FFF2-40B4-BE49-F238E27FC236}">
                <a16:creationId xmlns:a16="http://schemas.microsoft.com/office/drawing/2014/main" id="{9B3AA496-E2E6-47FB-96FC-D1A21672FBA0}"/>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en-US" dirty="0"/>
              <a:t> </a:t>
            </a:r>
          </a:p>
        </p:txBody>
      </p:sp>
      <p:sp>
        <p:nvSpPr>
          <p:cNvPr id="2" name="Tittel 1">
            <a:extLst>
              <a:ext uri="{FF2B5EF4-FFF2-40B4-BE49-F238E27FC236}">
                <a16:creationId xmlns:a16="http://schemas.microsoft.com/office/drawing/2014/main" id="{C0D16F0E-DE74-DC49-9F49-B18AE520C5BD}"/>
              </a:ext>
            </a:extLst>
          </p:cNvPr>
          <p:cNvSpPr>
            <a:spLocks noGrp="1"/>
          </p:cNvSpPr>
          <p:nvPr>
            <p:ph type="title"/>
          </p:nvPr>
        </p:nvSpPr>
        <p:spPr/>
        <p:txBody>
          <a:bodyPr/>
          <a:lstStyle/>
          <a:p>
            <a:r>
              <a:rPr lang="nb-NO"/>
              <a:t>Klikk for å redigere tittelstil</a:t>
            </a:r>
            <a:endParaRPr lang="nb-NO" dirty="0"/>
          </a:p>
        </p:txBody>
      </p:sp>
      <p:sp>
        <p:nvSpPr>
          <p:cNvPr id="3" name="Plassholder for dato 2">
            <a:extLst>
              <a:ext uri="{FF2B5EF4-FFF2-40B4-BE49-F238E27FC236}">
                <a16:creationId xmlns:a16="http://schemas.microsoft.com/office/drawing/2014/main" id="{C00ACBC6-1301-824B-A95D-34640778D016}"/>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4" name="Plassholder for bunntekst 3">
            <a:extLst>
              <a:ext uri="{FF2B5EF4-FFF2-40B4-BE49-F238E27FC236}">
                <a16:creationId xmlns:a16="http://schemas.microsoft.com/office/drawing/2014/main" id="{E55537CD-971A-0F4B-B8C5-852D412DE3E5}"/>
              </a:ext>
            </a:extLst>
          </p:cNvPr>
          <p:cNvSpPr>
            <a:spLocks noGrp="1"/>
          </p:cNvSpPr>
          <p:nvPr>
            <p:ph type="ftr" sz="quarter" idx="11"/>
          </p:nvPr>
        </p:nvSpPr>
        <p:spPr/>
        <p:txBody>
          <a:bodyPr/>
          <a:lstStyle>
            <a:lvl1pPr>
              <a:defRPr b="0" i="0">
                <a:latin typeface="+mn-lt"/>
              </a:defRPr>
            </a:lvl1pPr>
          </a:lstStyle>
          <a:p>
            <a:endParaRPr lang="nb-NO" dirty="0"/>
          </a:p>
        </p:txBody>
      </p:sp>
      <p:sp>
        <p:nvSpPr>
          <p:cNvPr id="5" name="Plassholder for lysbildenummer 4">
            <a:extLst>
              <a:ext uri="{FF2B5EF4-FFF2-40B4-BE49-F238E27FC236}">
                <a16:creationId xmlns:a16="http://schemas.microsoft.com/office/drawing/2014/main" id="{0A6B2D3C-1843-7E41-8F15-B919A5C18BCD}"/>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8" name="Plassholder for tekst 13">
            <a:extLst>
              <a:ext uri="{FF2B5EF4-FFF2-40B4-BE49-F238E27FC236}">
                <a16:creationId xmlns:a16="http://schemas.microsoft.com/office/drawing/2014/main" id="{9212414C-FC9F-4EF1-8D62-DF92350C64E0}"/>
              </a:ext>
            </a:extLst>
          </p:cNvPr>
          <p:cNvSpPr>
            <a:spLocks noGrp="1"/>
          </p:cNvSpPr>
          <p:nvPr>
            <p:ph type="body" sz="quarter" idx="14" hasCustomPrompt="1"/>
          </p:nvPr>
        </p:nvSpPr>
        <p:spPr>
          <a:xfrm>
            <a:off x="720000" y="186549"/>
            <a:ext cx="811761" cy="355276"/>
          </a:xfrm>
          <a:blipFill dpi="0" rotWithShape="1">
            <a:blip r:embed="rId4"/>
            <a:srcRect/>
            <a:stretch>
              <a:fillRect/>
            </a:stretch>
          </a:blipFill>
        </p:spPr>
        <p:txBody>
          <a:bodyPr wrap="none" lIns="0" tIns="36000" rIns="0" bIns="72000" anchor="b" anchorCtr="0">
            <a:spAutoFit/>
          </a:bodyPr>
          <a:lstStyle>
            <a:lvl1pPr marL="0" indent="0">
              <a:lnSpc>
                <a:spcPct val="100000"/>
              </a:lnSpc>
              <a:spcBef>
                <a:spcPts val="0"/>
              </a:spcBef>
              <a:buNone/>
              <a:defRPr sz="1600"/>
            </a:lvl1pPr>
          </a:lstStyle>
          <a:p>
            <a:pPr lvl="0"/>
            <a:r>
              <a:rPr lang="nb-NO" dirty="0"/>
              <a:t>Stikktittel</a:t>
            </a:r>
          </a:p>
        </p:txBody>
      </p:sp>
    </p:spTree>
    <p:extLst>
      <p:ext uri="{BB962C8B-B14F-4D97-AF65-F5344CB8AC3E}">
        <p14:creationId xmlns:p14="http://schemas.microsoft.com/office/powerpoint/2010/main" val="425822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B71233F-273F-2249-859F-5DB684D79D4E}"/>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3" name="Plassholder for bunntekst 2">
            <a:extLst>
              <a:ext uri="{FF2B5EF4-FFF2-40B4-BE49-F238E27FC236}">
                <a16:creationId xmlns:a16="http://schemas.microsoft.com/office/drawing/2014/main" id="{E79986B2-782D-D845-A6ED-76A4CEBEBA89}"/>
              </a:ext>
            </a:extLst>
          </p:cNvPr>
          <p:cNvSpPr>
            <a:spLocks noGrp="1"/>
          </p:cNvSpPr>
          <p:nvPr>
            <p:ph type="ftr" sz="quarter" idx="11"/>
          </p:nvPr>
        </p:nvSpPr>
        <p:spPr/>
        <p:txBody>
          <a:bodyPr/>
          <a:lstStyle>
            <a:lvl1pPr>
              <a:defRPr b="0" i="0">
                <a:latin typeface="+mn-lt"/>
              </a:defRPr>
            </a:lvl1pPr>
          </a:lstStyle>
          <a:p>
            <a:endParaRPr lang="nb-NO" dirty="0"/>
          </a:p>
        </p:txBody>
      </p:sp>
      <p:sp>
        <p:nvSpPr>
          <p:cNvPr id="4" name="Plassholder for lysbildenummer 3">
            <a:extLst>
              <a:ext uri="{FF2B5EF4-FFF2-40B4-BE49-F238E27FC236}">
                <a16:creationId xmlns:a16="http://schemas.microsoft.com/office/drawing/2014/main" id="{8B8EC9E5-5DAB-654D-915A-C117D714C512}"/>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Tree>
    <p:extLst>
      <p:ext uri="{BB962C8B-B14F-4D97-AF65-F5344CB8AC3E}">
        <p14:creationId xmlns:p14="http://schemas.microsoft.com/office/powerpoint/2010/main" val="313319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Animert logo">
    <p:spTree>
      <p:nvGrpSpPr>
        <p:cNvPr id="1" name=""/>
        <p:cNvGrpSpPr/>
        <p:nvPr/>
      </p:nvGrpSpPr>
      <p:grpSpPr>
        <a:xfrm>
          <a:off x="0" y="0"/>
          <a:ext cx="0" cy="0"/>
          <a:chOff x="0" y="0"/>
          <a:chExt cx="0" cy="0"/>
        </a:xfrm>
      </p:grpSpPr>
      <p:pic>
        <p:nvPicPr>
          <p:cNvPr id="5" name="AF_logo_B_white_H264" descr="AF_logo_B_white_H264">
            <a:hlinkClick r:id="" action="ppaction://media"/>
            <a:extLst>
              <a:ext uri="{FF2B5EF4-FFF2-40B4-BE49-F238E27FC236}">
                <a16:creationId xmlns:a16="http://schemas.microsoft.com/office/drawing/2014/main" id="{22CA2B59-F854-4E67-A582-D14777CBB0DD}"/>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l="-487" t="-1017" r="-487" b="-1017"/>
          <a:stretch/>
        </p:blipFill>
        <p:spPr>
          <a:xfrm>
            <a:off x="-59410" y="-69742"/>
            <a:ext cx="12310820" cy="6997484"/>
          </a:xfrm>
          <a:prstGeom prst="rect">
            <a:avLst/>
          </a:prstGeom>
        </p:spPr>
      </p:pic>
    </p:spTree>
    <p:extLst>
      <p:ext uri="{BB962C8B-B14F-4D97-AF65-F5344CB8AC3E}">
        <p14:creationId xmlns:p14="http://schemas.microsoft.com/office/powerpoint/2010/main" val="23755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grå">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A185CE-0C4D-BA4C-AD56-EC7A01C6D2E7}"/>
              </a:ext>
            </a:extLst>
          </p:cNvPr>
          <p:cNvSpPr>
            <a:spLocks noGrp="1"/>
          </p:cNvSpPr>
          <p:nvPr>
            <p:ph type="title"/>
          </p:nvPr>
        </p:nvSpPr>
        <p:spPr>
          <a:xfrm>
            <a:off x="720000" y="631507"/>
            <a:ext cx="10757628" cy="1019278"/>
          </a:xfrm>
          <a:noFill/>
        </p:spPr>
        <p:txBody>
          <a:bodyPr/>
          <a:lstStyle>
            <a:lvl1pPr>
              <a:defRPr>
                <a:solidFill>
                  <a:schemeClr val="bg1"/>
                </a:solidFill>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98198578-1CC1-9B42-A782-25F216402BC3}"/>
              </a:ext>
            </a:extLst>
          </p:cNvPr>
          <p:cNvSpPr>
            <a:spLocks noGrp="1"/>
          </p:cNvSpPr>
          <p:nvPr>
            <p:ph idx="1"/>
          </p:nvPr>
        </p:nvSpPr>
        <p:spPr>
          <a:xfrm>
            <a:off x="720000" y="1932563"/>
            <a:ext cx="10763250" cy="42054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F9651C1E-8EFA-5A44-9E4A-5B5B5B5BFB6C}"/>
              </a:ext>
            </a:extLst>
          </p:cNvPr>
          <p:cNvSpPr>
            <a:spLocks noGrp="1"/>
          </p:cNvSpPr>
          <p:nvPr>
            <p:ph type="dt" sz="half" idx="10"/>
          </p:nvPr>
        </p:nvSpPr>
        <p:spPr/>
        <p:txBody>
          <a:bodyPr/>
          <a:lstStyle>
            <a:lvl1pPr>
              <a:defRPr b="0" i="0">
                <a:solidFill>
                  <a:schemeClr val="bg1"/>
                </a:solidFill>
                <a:latin typeface="+mn-lt"/>
              </a:defRPr>
            </a:lvl1pPr>
          </a:lstStyle>
          <a:p>
            <a:r>
              <a:rPr lang="en-US"/>
              <a:t>25.06.2021</a:t>
            </a:r>
            <a:endParaRPr lang="nb-NO" dirty="0"/>
          </a:p>
        </p:txBody>
      </p:sp>
      <p:sp>
        <p:nvSpPr>
          <p:cNvPr id="8" name="Plassholder for bunntekst 7">
            <a:extLst>
              <a:ext uri="{FF2B5EF4-FFF2-40B4-BE49-F238E27FC236}">
                <a16:creationId xmlns:a16="http://schemas.microsoft.com/office/drawing/2014/main" id="{04CAD5E9-1DF4-7A46-AB26-B7E752C3B0FE}"/>
              </a:ext>
            </a:extLst>
          </p:cNvPr>
          <p:cNvSpPr>
            <a:spLocks noGrp="1"/>
          </p:cNvSpPr>
          <p:nvPr>
            <p:ph type="ftr" sz="quarter" idx="11"/>
          </p:nvPr>
        </p:nvSpPr>
        <p:spPr/>
        <p:txBody>
          <a:bodyPr/>
          <a:lstStyle>
            <a:lvl1pPr>
              <a:defRPr b="0" i="0">
                <a:latin typeface="+mn-lt"/>
              </a:defRPr>
            </a:lvl1pPr>
          </a:lstStyle>
          <a:p>
            <a:r>
              <a:rPr lang="nb-NO"/>
              <a:t>AF Presentasjonsmal</a:t>
            </a:r>
            <a:endParaRPr lang="nb-NO" dirty="0"/>
          </a:p>
        </p:txBody>
      </p:sp>
      <p:sp>
        <p:nvSpPr>
          <p:cNvPr id="9" name="Plassholder for lysbildenummer 8">
            <a:extLst>
              <a:ext uri="{FF2B5EF4-FFF2-40B4-BE49-F238E27FC236}">
                <a16:creationId xmlns:a16="http://schemas.microsoft.com/office/drawing/2014/main" id="{81157803-BFB9-5448-8FED-3C32C96D2060}"/>
              </a:ext>
            </a:extLst>
          </p:cNvPr>
          <p:cNvSpPr>
            <a:spLocks noGrp="1"/>
          </p:cNvSpPr>
          <p:nvPr>
            <p:ph type="sldNum" sz="quarter" idx="12"/>
          </p:nvPr>
        </p:nvSpPr>
        <p:spPr/>
        <p:txBody>
          <a:bodyPr/>
          <a:lstStyle>
            <a:lvl1pPr>
              <a:defRPr b="0" i="0">
                <a:solidFill>
                  <a:schemeClr val="bg1"/>
                </a:solidFill>
                <a:latin typeface="+mn-lt"/>
              </a:defRPr>
            </a:lvl1pPr>
          </a:lstStyle>
          <a:p>
            <a:fld id="{6FC27C0E-69D6-2140-BAEC-594D114B0964}" type="slidenum">
              <a:rPr lang="nb-NO" smtClean="0"/>
              <a:pPr/>
              <a:t>‹#›</a:t>
            </a:fld>
            <a:endParaRPr lang="nb-NO" dirty="0"/>
          </a:p>
        </p:txBody>
      </p:sp>
      <p:sp>
        <p:nvSpPr>
          <p:cNvPr id="11" name="Plassholder for tekst 13">
            <a:extLst>
              <a:ext uri="{FF2B5EF4-FFF2-40B4-BE49-F238E27FC236}">
                <a16:creationId xmlns:a16="http://schemas.microsoft.com/office/drawing/2014/main" id="{6DE9EF62-0349-414F-B572-7B78069149E4}"/>
              </a:ext>
            </a:extLst>
          </p:cNvPr>
          <p:cNvSpPr>
            <a:spLocks noGrp="1"/>
          </p:cNvSpPr>
          <p:nvPr>
            <p:ph type="body" sz="quarter" idx="14" hasCustomPrompt="1"/>
          </p:nvPr>
        </p:nvSpPr>
        <p:spPr>
          <a:xfrm>
            <a:off x="720000" y="186549"/>
            <a:ext cx="811761" cy="355276"/>
          </a:xfrm>
          <a:blipFill dpi="0" rotWithShape="1">
            <a:blip r:embed="rId2"/>
            <a:srcRect/>
            <a:stretch>
              <a:fillRect/>
            </a:stretch>
          </a:blipFill>
        </p:spPr>
        <p:txBody>
          <a:bodyPr wrap="none" lIns="0" tIns="36000" rIns="0" bIns="72000" anchor="b" anchorCtr="0">
            <a:spAutoFit/>
          </a:bodyPr>
          <a:lstStyle>
            <a:lvl1pPr marL="0" indent="0">
              <a:lnSpc>
                <a:spcPct val="100000"/>
              </a:lnSpc>
              <a:spcBef>
                <a:spcPts val="0"/>
              </a:spcBef>
              <a:buNone/>
              <a:defRPr sz="1600">
                <a:solidFill>
                  <a:schemeClr val="bg1"/>
                </a:solidFill>
              </a:defRPr>
            </a:lvl1pPr>
          </a:lstStyle>
          <a:p>
            <a:pPr lvl="0"/>
            <a:r>
              <a:rPr lang="nb-NO" dirty="0"/>
              <a:t>Stikktittel</a:t>
            </a:r>
          </a:p>
        </p:txBody>
      </p:sp>
    </p:spTree>
    <p:extLst>
      <p:ext uri="{BB962C8B-B14F-4D97-AF65-F5344CB8AC3E}">
        <p14:creationId xmlns:p14="http://schemas.microsoft.com/office/powerpoint/2010/main" val="419423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4">
          <p15:clr>
            <a:srgbClr val="FBAE40"/>
          </p15:clr>
        </p15:guide>
        <p15:guide id="2" orient="horz" pos="3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929E29-018C-5F49-AFD1-E1D4A5301A34}"/>
              </a:ext>
            </a:extLst>
          </p:cNvPr>
          <p:cNvSpPr>
            <a:spLocks noGrp="1"/>
          </p:cNvSpPr>
          <p:nvPr>
            <p:ph type="title" hasCustomPrompt="1"/>
          </p:nvPr>
        </p:nvSpPr>
        <p:spPr>
          <a:xfrm>
            <a:off x="719998" y="719138"/>
            <a:ext cx="7704156" cy="2709862"/>
          </a:xfrm>
        </p:spPr>
        <p:txBody>
          <a:bodyPr bIns="180000" anchor="b" anchorCtr="0">
            <a:noAutofit/>
          </a:bodyPr>
          <a:lstStyle>
            <a:lvl1pPr>
              <a:lnSpc>
                <a:spcPct val="90000"/>
              </a:lnSpc>
              <a:defRPr sz="5800"/>
            </a:lvl1pPr>
          </a:lstStyle>
          <a:p>
            <a:r>
              <a:rPr lang="nb-NO" dirty="0"/>
              <a:t>Klikk for å redigere tittelstil</a:t>
            </a:r>
          </a:p>
        </p:txBody>
      </p:sp>
      <p:sp>
        <p:nvSpPr>
          <p:cNvPr id="3" name="Plassholder for tekst 2">
            <a:extLst>
              <a:ext uri="{FF2B5EF4-FFF2-40B4-BE49-F238E27FC236}">
                <a16:creationId xmlns:a16="http://schemas.microsoft.com/office/drawing/2014/main" id="{2C2ADE2A-446E-F44D-8B0C-69B38F62E155}"/>
              </a:ext>
            </a:extLst>
          </p:cNvPr>
          <p:cNvSpPr>
            <a:spLocks noGrp="1"/>
          </p:cNvSpPr>
          <p:nvPr>
            <p:ph type="body" idx="1" hasCustomPrompt="1"/>
          </p:nvPr>
        </p:nvSpPr>
        <p:spPr>
          <a:xfrm>
            <a:off x="719998" y="3741905"/>
            <a:ext cx="7704156" cy="2347745"/>
          </a:xfrm>
        </p:spPr>
        <p:txBody>
          <a:bodyPr>
            <a:noAutofit/>
          </a:bodyPr>
          <a:lstStyle>
            <a:lvl1pPr marL="0" indent="0">
              <a:spcBef>
                <a:spcPts val="0"/>
              </a:spcBef>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5" name="Plassholder for bunntekst 4">
            <a:extLst>
              <a:ext uri="{FF2B5EF4-FFF2-40B4-BE49-F238E27FC236}">
                <a16:creationId xmlns:a16="http://schemas.microsoft.com/office/drawing/2014/main" id="{DF9809E6-B518-3F4B-B80A-00A1D6FE6149}"/>
              </a:ext>
            </a:extLst>
          </p:cNvPr>
          <p:cNvSpPr>
            <a:spLocks noGrp="1"/>
          </p:cNvSpPr>
          <p:nvPr>
            <p:ph type="ftr" sz="quarter" idx="11"/>
          </p:nvPr>
        </p:nvSpPr>
        <p:spPr/>
        <p:txBody>
          <a:bodyPr/>
          <a:lstStyle>
            <a:lvl1pPr>
              <a:defRPr b="0" i="0">
                <a:latin typeface="+mn-lt"/>
              </a:defRPr>
            </a:lvl1pPr>
          </a:lstStyle>
          <a:p>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grpSp>
        <p:nvGrpSpPr>
          <p:cNvPr id="7" name="Group 6">
            <a:extLst>
              <a:ext uri="{FF2B5EF4-FFF2-40B4-BE49-F238E27FC236}">
                <a16:creationId xmlns:a16="http://schemas.microsoft.com/office/drawing/2014/main" id="{F58ACA20-2938-4BF7-926B-FE00C391E542}"/>
              </a:ext>
            </a:extLst>
          </p:cNvPr>
          <p:cNvGrpSpPr/>
          <p:nvPr userDrawn="1"/>
        </p:nvGrpSpPr>
        <p:grpSpPr>
          <a:xfrm>
            <a:off x="11583006" y="179995"/>
            <a:ext cx="428994" cy="428994"/>
            <a:chOff x="11583006" y="179995"/>
            <a:chExt cx="428994" cy="428994"/>
          </a:xfrm>
        </p:grpSpPr>
        <p:sp>
          <p:nvSpPr>
            <p:cNvPr id="8" name="Rektangel 7">
              <a:extLst>
                <a:ext uri="{FF2B5EF4-FFF2-40B4-BE49-F238E27FC236}">
                  <a16:creationId xmlns:a16="http://schemas.microsoft.com/office/drawing/2014/main" id="{A50E0565-9EB5-B543-9BD1-C0D47B94FC7E}"/>
                </a:ext>
              </a:extLst>
            </p:cNvPr>
            <p:cNvSpPr/>
            <p:nvPr/>
          </p:nvSpPr>
          <p:spPr>
            <a:xfrm>
              <a:off x="11583006" y="179995"/>
              <a:ext cx="428994" cy="4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1" name="Grafikk 8">
              <a:extLst>
                <a:ext uri="{FF2B5EF4-FFF2-40B4-BE49-F238E27FC236}">
                  <a16:creationId xmlns:a16="http://schemas.microsoft.com/office/drawing/2014/main" id="{9DD924FC-2F34-4DB6-8351-73E79ACD2F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83006" y="179995"/>
              <a:ext cx="428994" cy="428994"/>
            </a:xfrm>
            <a:prstGeom prst="rect">
              <a:avLst/>
            </a:prstGeom>
          </p:spPr>
        </p:pic>
      </p:grpSp>
    </p:spTree>
    <p:extLst>
      <p:ext uri="{BB962C8B-B14F-4D97-AF65-F5344CB8AC3E}">
        <p14:creationId xmlns:p14="http://schemas.microsoft.com/office/powerpoint/2010/main" val="25875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loverskrift lite bilde">
    <p:bg>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A2BBCF1-6F0F-8A4F-A227-ABF431951B90}"/>
              </a:ext>
            </a:extLst>
          </p:cNvPr>
          <p:cNvSpPr/>
          <p:nvPr/>
        </p:nvSpPr>
        <p:spPr>
          <a:xfrm>
            <a:off x="0" y="0"/>
            <a:ext cx="46152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mn-lt"/>
            </a:endParaRPr>
          </a:p>
        </p:txBody>
      </p:sp>
      <p:sp>
        <p:nvSpPr>
          <p:cNvPr id="2" name="Tittel 1">
            <a:extLst>
              <a:ext uri="{FF2B5EF4-FFF2-40B4-BE49-F238E27FC236}">
                <a16:creationId xmlns:a16="http://schemas.microsoft.com/office/drawing/2014/main" id="{3C929E29-018C-5F49-AFD1-E1D4A5301A34}"/>
              </a:ext>
            </a:extLst>
          </p:cNvPr>
          <p:cNvSpPr>
            <a:spLocks noGrp="1"/>
          </p:cNvSpPr>
          <p:nvPr>
            <p:ph type="title" hasCustomPrompt="1"/>
          </p:nvPr>
        </p:nvSpPr>
        <p:spPr>
          <a:xfrm>
            <a:off x="5340350" y="719138"/>
            <a:ext cx="6137275" cy="2709862"/>
          </a:xfrm>
        </p:spPr>
        <p:txBody>
          <a:bodyPr rIns="360000" bIns="180000" anchor="b" anchorCtr="0">
            <a:noAutofit/>
          </a:bodyPr>
          <a:lstStyle>
            <a:lvl1pPr>
              <a:lnSpc>
                <a:spcPct val="90000"/>
              </a:lnSpc>
              <a:defRPr sz="5800"/>
            </a:lvl1pPr>
          </a:lstStyle>
          <a:p>
            <a:r>
              <a:rPr lang="nb-NO" dirty="0"/>
              <a:t>Klikk for å redigere tittelstil</a:t>
            </a:r>
          </a:p>
        </p:txBody>
      </p:sp>
      <p:sp>
        <p:nvSpPr>
          <p:cNvPr id="3" name="Plassholder for tekst 2">
            <a:extLst>
              <a:ext uri="{FF2B5EF4-FFF2-40B4-BE49-F238E27FC236}">
                <a16:creationId xmlns:a16="http://schemas.microsoft.com/office/drawing/2014/main" id="{2C2ADE2A-446E-F44D-8B0C-69B38F62E155}"/>
              </a:ext>
            </a:extLst>
          </p:cNvPr>
          <p:cNvSpPr>
            <a:spLocks noGrp="1"/>
          </p:cNvSpPr>
          <p:nvPr>
            <p:ph type="body" idx="1" hasCustomPrompt="1"/>
          </p:nvPr>
        </p:nvSpPr>
        <p:spPr>
          <a:xfrm>
            <a:off x="5340350" y="3741905"/>
            <a:ext cx="6137275" cy="2347745"/>
          </a:xfrm>
        </p:spPr>
        <p:txBody>
          <a:bodyPr>
            <a:noAutofit/>
          </a:bodyPr>
          <a:lstStyle>
            <a:lvl1pPr marL="0" indent="0">
              <a:spcBef>
                <a:spcPts val="0"/>
              </a:spcBef>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5" name="Plassholder for bunntekst 4">
            <a:extLst>
              <a:ext uri="{FF2B5EF4-FFF2-40B4-BE49-F238E27FC236}">
                <a16:creationId xmlns:a16="http://schemas.microsoft.com/office/drawing/2014/main" id="{DF9809E6-B518-3F4B-B80A-00A1D6FE6149}"/>
              </a:ext>
            </a:extLst>
          </p:cNvPr>
          <p:cNvSpPr>
            <a:spLocks noGrp="1"/>
          </p:cNvSpPr>
          <p:nvPr>
            <p:ph type="ftr" sz="quarter" idx="11"/>
          </p:nvPr>
        </p:nvSpPr>
        <p:spPr/>
        <p:txBody>
          <a:bodyPr/>
          <a:lstStyle>
            <a:lvl1pPr>
              <a:defRPr b="0" i="0">
                <a:latin typeface="+mj-lt"/>
              </a:defRPr>
            </a:lvl1pPr>
          </a:lstStyle>
          <a:p>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9" name="Bilde">
            <a:extLst>
              <a:ext uri="{FF2B5EF4-FFF2-40B4-BE49-F238E27FC236}">
                <a16:creationId xmlns:a16="http://schemas.microsoft.com/office/drawing/2014/main" id="{F5150A65-DBF1-1A48-8233-29551C007E90}"/>
              </a:ext>
            </a:extLst>
          </p:cNvPr>
          <p:cNvSpPr>
            <a:spLocks noGrp="1"/>
          </p:cNvSpPr>
          <p:nvPr>
            <p:ph type="pic" sz="quarter" idx="16" hasCustomPrompt="1"/>
          </p:nvPr>
        </p:nvSpPr>
        <p:spPr>
          <a:xfrm>
            <a:off x="0" y="0"/>
            <a:ext cx="4615200" cy="4615200"/>
          </a:xfrm>
          <a:solidFill>
            <a:schemeClr val="bg2"/>
          </a:solidFill>
        </p:spPr>
        <p:txBody>
          <a:bodyPr lIns="720000" tIns="720000" rIns="720000" bIns="720000"/>
          <a:lstStyle>
            <a:lvl1pPr marL="0" indent="0">
              <a:buNone/>
              <a:defRPr/>
            </a:lvl1pPr>
          </a:lstStyle>
          <a:p>
            <a:r>
              <a:rPr lang="nb-NO" dirty="0"/>
              <a:t>Klikk på ikonet for å legge til et bilde</a:t>
            </a:r>
          </a:p>
        </p:txBody>
      </p:sp>
      <p:grpSp>
        <p:nvGrpSpPr>
          <p:cNvPr id="12" name="Group 11">
            <a:extLst>
              <a:ext uri="{FF2B5EF4-FFF2-40B4-BE49-F238E27FC236}">
                <a16:creationId xmlns:a16="http://schemas.microsoft.com/office/drawing/2014/main" id="{E340693A-1804-4560-A5F2-1CB64105EAD3}"/>
              </a:ext>
            </a:extLst>
          </p:cNvPr>
          <p:cNvGrpSpPr/>
          <p:nvPr userDrawn="1"/>
        </p:nvGrpSpPr>
        <p:grpSpPr>
          <a:xfrm>
            <a:off x="11583006" y="179995"/>
            <a:ext cx="428994" cy="428994"/>
            <a:chOff x="11583006" y="179995"/>
            <a:chExt cx="428994" cy="428994"/>
          </a:xfrm>
        </p:grpSpPr>
        <p:sp>
          <p:nvSpPr>
            <p:cNvPr id="13" name="Rektangel 7">
              <a:extLst>
                <a:ext uri="{FF2B5EF4-FFF2-40B4-BE49-F238E27FC236}">
                  <a16:creationId xmlns:a16="http://schemas.microsoft.com/office/drawing/2014/main" id="{14D66226-0868-46F7-B5FC-13911898BEF7}"/>
                </a:ext>
              </a:extLst>
            </p:cNvPr>
            <p:cNvSpPr/>
            <p:nvPr/>
          </p:nvSpPr>
          <p:spPr>
            <a:xfrm>
              <a:off x="11583006" y="179995"/>
              <a:ext cx="428994" cy="428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Grafikk 8">
              <a:extLst>
                <a:ext uri="{FF2B5EF4-FFF2-40B4-BE49-F238E27FC236}">
                  <a16:creationId xmlns:a16="http://schemas.microsoft.com/office/drawing/2014/main" id="{0BB41FEB-3E03-4AC5-8600-2D759C5F9EB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83006" y="179995"/>
              <a:ext cx="428994" cy="428994"/>
            </a:xfrm>
            <a:prstGeom prst="rect">
              <a:avLst/>
            </a:prstGeom>
          </p:spPr>
        </p:pic>
      </p:grpSp>
    </p:spTree>
    <p:extLst>
      <p:ext uri="{BB962C8B-B14F-4D97-AF65-F5344CB8AC3E}">
        <p14:creationId xmlns:p14="http://schemas.microsoft.com/office/powerpoint/2010/main" val="17941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10" userDrawn="1">
          <p15:clr>
            <a:srgbClr val="FBAE40"/>
          </p15:clr>
        </p15:guide>
        <p15:guide id="2" pos="33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loverskrift stort bilde">
    <p:bg>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A2BBCF1-6F0F-8A4F-A227-ABF431951B90}"/>
              </a:ext>
            </a:extLst>
          </p:cNvPr>
          <p:cNvSpPr/>
          <p:nvPr/>
        </p:nvSpPr>
        <p:spPr>
          <a:xfrm flipV="1">
            <a:off x="0" y="5335200"/>
            <a:ext cx="5340350" cy="15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Picture Placeholder 4">
            <a:extLst>
              <a:ext uri="{FF2B5EF4-FFF2-40B4-BE49-F238E27FC236}">
                <a16:creationId xmlns:a16="http://schemas.microsoft.com/office/drawing/2014/main" id="{CA9475B8-00D9-476E-9020-2BBEB81679E3}"/>
              </a:ext>
            </a:extLst>
          </p:cNvPr>
          <p:cNvSpPr>
            <a:spLocks noGrp="1"/>
          </p:cNvSpPr>
          <p:nvPr>
            <p:ph type="pic" sz="quarter" idx="13" hasCustomPrompt="1"/>
          </p:nvPr>
        </p:nvSpPr>
        <p:spPr>
          <a:xfrm>
            <a:off x="5340350" y="0"/>
            <a:ext cx="6851650"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dirty="0"/>
              <a:t>Klikk på ikonet for å legge til et bilde</a:t>
            </a:r>
            <a:endParaRPr lang="en-US" dirty="0"/>
          </a:p>
        </p:txBody>
      </p:sp>
      <p:sp>
        <p:nvSpPr>
          <p:cNvPr id="2" name="Tittel 1">
            <a:extLst>
              <a:ext uri="{FF2B5EF4-FFF2-40B4-BE49-F238E27FC236}">
                <a16:creationId xmlns:a16="http://schemas.microsoft.com/office/drawing/2014/main" id="{3C929E29-018C-5F49-AFD1-E1D4A5301A34}"/>
              </a:ext>
            </a:extLst>
          </p:cNvPr>
          <p:cNvSpPr>
            <a:spLocks noGrp="1"/>
          </p:cNvSpPr>
          <p:nvPr>
            <p:ph type="title" hasCustomPrompt="1"/>
          </p:nvPr>
        </p:nvSpPr>
        <p:spPr>
          <a:xfrm>
            <a:off x="0" y="4796"/>
            <a:ext cx="5340350" cy="3438000"/>
          </a:xfrm>
        </p:spPr>
        <p:txBody>
          <a:bodyPr lIns="720000" tIns="720000" rIns="360000" bIns="180000" anchor="b" anchorCtr="0">
            <a:noAutofit/>
          </a:bodyPr>
          <a:lstStyle>
            <a:lvl1pPr>
              <a:lnSpc>
                <a:spcPct val="90000"/>
              </a:lnSpc>
              <a:defRPr sz="5800"/>
            </a:lvl1pPr>
          </a:lstStyle>
          <a:p>
            <a:r>
              <a:rPr lang="nb-NO" dirty="0"/>
              <a:t>Klikk for å redigere tittelstil</a:t>
            </a:r>
          </a:p>
        </p:txBody>
      </p:sp>
      <p:sp>
        <p:nvSpPr>
          <p:cNvPr id="3" name="Plassholder for tekst 2">
            <a:extLst>
              <a:ext uri="{FF2B5EF4-FFF2-40B4-BE49-F238E27FC236}">
                <a16:creationId xmlns:a16="http://schemas.microsoft.com/office/drawing/2014/main" id="{2C2ADE2A-446E-F44D-8B0C-69B38F62E155}"/>
              </a:ext>
            </a:extLst>
          </p:cNvPr>
          <p:cNvSpPr>
            <a:spLocks noGrp="1"/>
          </p:cNvSpPr>
          <p:nvPr>
            <p:ph type="body" idx="1" hasCustomPrompt="1"/>
          </p:nvPr>
        </p:nvSpPr>
        <p:spPr>
          <a:xfrm>
            <a:off x="0" y="3429000"/>
            <a:ext cx="5340350" cy="1906200"/>
          </a:xfrm>
        </p:spPr>
        <p:txBody>
          <a:bodyPr lIns="720000" rIns="360000" bIns="180000">
            <a:normAutofit/>
          </a:bodyPr>
          <a:lstStyle>
            <a:lvl1pPr marL="0" indent="0">
              <a:spcBef>
                <a:spcPts val="0"/>
              </a:spcBef>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n-lt"/>
              </a:defRPr>
            </a:lvl1pPr>
          </a:lstStyle>
          <a:p>
            <a:r>
              <a:rPr lang="en-US" dirty="0"/>
              <a:t>25.06.2021</a:t>
            </a:r>
            <a:endParaRPr lang="nb-NO" dirty="0"/>
          </a:p>
        </p:txBody>
      </p:sp>
      <p:sp>
        <p:nvSpPr>
          <p:cNvPr id="5" name="Plassholder for bunntekst 4">
            <a:extLst>
              <a:ext uri="{FF2B5EF4-FFF2-40B4-BE49-F238E27FC236}">
                <a16:creationId xmlns:a16="http://schemas.microsoft.com/office/drawing/2014/main" id="{DF9809E6-B518-3F4B-B80A-00A1D6FE6149}"/>
              </a:ext>
            </a:extLst>
          </p:cNvPr>
          <p:cNvSpPr>
            <a:spLocks noGrp="1"/>
          </p:cNvSpPr>
          <p:nvPr>
            <p:ph type="ftr" sz="quarter" idx="11"/>
          </p:nvPr>
        </p:nvSpPr>
        <p:spPr/>
        <p:txBody>
          <a:bodyPr/>
          <a:lstStyle>
            <a:lvl1pPr>
              <a:defRPr b="0" i="0">
                <a:latin typeface="+mn-lt"/>
              </a:defRPr>
            </a:lvl1pPr>
          </a:lstStyle>
          <a:p>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yriad Pro" panose="020B0503030403020204" pitchFamily="34" charset="0"/>
              </a:defRPr>
            </a:lvl1pPr>
          </a:lstStyle>
          <a:p>
            <a:fld id="{6FC27C0E-69D6-2140-BAEC-594D114B0964}" type="slidenum">
              <a:rPr lang="nb-NO" smtClean="0"/>
              <a:pPr/>
              <a:t>‹#›</a:t>
            </a:fld>
            <a:endParaRPr lang="nb-NO" dirty="0"/>
          </a:p>
        </p:txBody>
      </p:sp>
      <p:sp>
        <p:nvSpPr>
          <p:cNvPr id="16" name="Text Placeholder 9">
            <a:extLst>
              <a:ext uri="{FF2B5EF4-FFF2-40B4-BE49-F238E27FC236}">
                <a16:creationId xmlns:a16="http://schemas.microsoft.com/office/drawing/2014/main" id="{96610DBE-3562-451E-861A-C9CB0A5B0BF9}"/>
              </a:ext>
            </a:extLst>
          </p:cNvPr>
          <p:cNvSpPr txBox="1">
            <a:spLocks/>
          </p:cNvSpPr>
          <p:nvPr userDrawn="1"/>
        </p:nvSpPr>
        <p:spPr>
          <a:xfrm>
            <a:off x="11583005" y="0"/>
            <a:ext cx="608995" cy="608994"/>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1" t="29490" r="29556" b="-2"/>
            </a:stretch>
          </a:blipFill>
        </p:spPr>
        <p:txBody>
          <a:bodyPr>
            <a:normAutofit/>
          </a:bodyPr>
          <a:lstStyle>
            <a:lvl1pPr marL="0" indent="0" algn="l" defTabSz="914400" rtl="0" eaLnBrk="1" latinLnBrk="0" hangingPunct="1">
              <a:lnSpc>
                <a:spcPct val="100000"/>
              </a:lnSpc>
              <a:spcBef>
                <a:spcPts val="1600"/>
              </a:spcBef>
              <a:buClr>
                <a:schemeClr val="accent1"/>
              </a:buClr>
              <a:buFont typeface="Wingdings" pitchFamily="2" charset="2"/>
              <a:buNone/>
              <a:defRPr sz="100" kern="1200">
                <a:solidFill>
                  <a:schemeClr val="tx2"/>
                </a:solidFill>
                <a:latin typeface="+mn-lt"/>
                <a:ea typeface="+mn-ea"/>
                <a:cs typeface="+mn-cs"/>
              </a:defRPr>
            </a:lvl1pPr>
            <a:lvl2pPr marL="468000" indent="-234000" algn="l" defTabSz="914400" rtl="0" eaLnBrk="1" latinLnBrk="0" hangingPunct="1">
              <a:lnSpc>
                <a:spcPct val="100000"/>
              </a:lnSpc>
              <a:spcBef>
                <a:spcPts val="600"/>
              </a:spcBef>
              <a:buClr>
                <a:schemeClr val="accent1"/>
              </a:buClr>
              <a:buFont typeface="Wingdings" pitchFamily="2" charset="2"/>
              <a:buChar char="§"/>
              <a:defRPr sz="1800" kern="1200">
                <a:solidFill>
                  <a:schemeClr val="tx2"/>
                </a:solidFill>
                <a:latin typeface="+mn-lt"/>
                <a:ea typeface="+mn-ea"/>
                <a:cs typeface="+mn-cs"/>
              </a:defRPr>
            </a:lvl2pPr>
            <a:lvl3pPr marL="702000" indent="-234000" algn="l" defTabSz="914400" rtl="0" eaLnBrk="1" latinLnBrk="0" hangingPunct="1">
              <a:lnSpc>
                <a:spcPct val="100000"/>
              </a:lnSpc>
              <a:spcBef>
                <a:spcPts val="600"/>
              </a:spcBef>
              <a:buClr>
                <a:schemeClr val="accent1"/>
              </a:buClr>
              <a:buFont typeface="Wingdings" pitchFamily="2" charset="2"/>
              <a:buChar char="§"/>
              <a:defRPr sz="1800" kern="1200">
                <a:solidFill>
                  <a:schemeClr val="tx2"/>
                </a:solidFill>
                <a:latin typeface="+mn-lt"/>
                <a:ea typeface="+mn-ea"/>
                <a:cs typeface="+mn-cs"/>
              </a:defRPr>
            </a:lvl3pPr>
            <a:lvl4pPr marL="936000" indent="-234000" algn="l" defTabSz="914400" rtl="0" eaLnBrk="1" latinLnBrk="0" hangingPunct="1">
              <a:lnSpc>
                <a:spcPct val="100000"/>
              </a:lnSpc>
              <a:spcBef>
                <a:spcPts val="600"/>
              </a:spcBef>
              <a:buClr>
                <a:schemeClr val="accent1"/>
              </a:buClr>
              <a:buFont typeface="Wingdings" pitchFamily="2" charset="2"/>
              <a:buChar char="§"/>
              <a:defRPr sz="1800" kern="1200">
                <a:solidFill>
                  <a:schemeClr val="tx2"/>
                </a:solidFill>
                <a:latin typeface="+mn-lt"/>
                <a:ea typeface="+mn-ea"/>
                <a:cs typeface="+mn-cs"/>
              </a:defRPr>
            </a:lvl4pPr>
            <a:lvl5pPr marL="1170000" indent="-234000" algn="l" defTabSz="914400" rtl="0" eaLnBrk="1" latinLnBrk="0" hangingPunct="1">
              <a:lnSpc>
                <a:spcPct val="100000"/>
              </a:lnSpc>
              <a:spcBef>
                <a:spcPts val="600"/>
              </a:spcBef>
              <a:buClr>
                <a:schemeClr val="accent1"/>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7" name="Text Placeholder 9">
            <a:extLst>
              <a:ext uri="{FF2B5EF4-FFF2-40B4-BE49-F238E27FC236}">
                <a16:creationId xmlns:a16="http://schemas.microsoft.com/office/drawing/2014/main" id="{0208227F-C722-4A36-9BF0-ECCC1A57606F}"/>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281216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3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utfallende 1">
    <p:bg>
      <p:bgPr>
        <a:solidFill>
          <a:schemeClr val="accent1"/>
        </a:solidFill>
        <a:effectLst/>
      </p:bgPr>
    </p:bg>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5481A32F-4AD6-4E16-A15D-3A2E7F5BEC7F}"/>
              </a:ext>
            </a:extLst>
          </p:cNvPr>
          <p:cNvSpPr>
            <a:spLocks noGrp="1"/>
          </p:cNvSpPr>
          <p:nvPr>
            <p:ph type="pic" sz="quarter" idx="13" hasCustomPrompt="1"/>
          </p:nvPr>
        </p:nvSpPr>
        <p:spPr>
          <a:xfrm>
            <a:off x="0" y="0"/>
            <a:ext cx="12192000" cy="6858000"/>
          </a:xfrm>
          <a:solidFill>
            <a:schemeClr val="bg2"/>
          </a:solidFill>
        </p:spPr>
        <p:txBody>
          <a:bodyPr lIns="720000" tIns="720000" rIns="720000" bIns="720000" anchor="ctr" anchorCtr="0"/>
          <a:lstStyle>
            <a:lvl1pPr marL="0" indent="0" algn="r">
              <a:buNone/>
              <a:defRPr/>
            </a:lvl1pPr>
          </a:lstStyle>
          <a:p>
            <a:pPr marL="0" marR="0" lvl="0" indent="0" algn="r" defTabSz="914400" rtl="0" eaLnBrk="1" fontAlgn="auto" latinLnBrk="0" hangingPunct="1">
              <a:lnSpc>
                <a:spcPct val="100000"/>
              </a:lnSpc>
              <a:spcBef>
                <a:spcPts val="1600"/>
              </a:spcBef>
              <a:spcAft>
                <a:spcPts val="0"/>
              </a:spcAft>
              <a:buClr>
                <a:schemeClr val="accent1"/>
              </a:buClr>
              <a:buSzTx/>
              <a:buFont typeface="Wingdings" pitchFamily="2" charset="2"/>
              <a:buNone/>
              <a:tabLst/>
              <a:defRPr/>
            </a:pPr>
            <a:r>
              <a:rPr lang="nb-NO" dirty="0"/>
              <a:t>Klikk på ikonet for å legge til et bilde</a:t>
            </a:r>
            <a:endParaRPr lang="en-US" dirty="0"/>
          </a:p>
        </p:txBody>
      </p:sp>
      <p:sp>
        <p:nvSpPr>
          <p:cNvPr id="2" name="Tittel 1">
            <a:extLst>
              <a:ext uri="{FF2B5EF4-FFF2-40B4-BE49-F238E27FC236}">
                <a16:creationId xmlns:a16="http://schemas.microsoft.com/office/drawing/2014/main" id="{3C929E29-018C-5F49-AFD1-E1D4A5301A34}"/>
              </a:ext>
            </a:extLst>
          </p:cNvPr>
          <p:cNvSpPr>
            <a:spLocks noGrp="1"/>
          </p:cNvSpPr>
          <p:nvPr>
            <p:ph type="title" hasCustomPrompt="1"/>
          </p:nvPr>
        </p:nvSpPr>
        <p:spPr>
          <a:xfrm>
            <a:off x="0" y="-1"/>
            <a:ext cx="4626011" cy="3438000"/>
          </a:xfrm>
          <a:solidFill>
            <a:schemeClr val="accent1"/>
          </a:solidFill>
        </p:spPr>
        <p:txBody>
          <a:bodyPr lIns="720000" tIns="720000" rIns="360000" bIns="180000" anchor="b" anchorCtr="0">
            <a:noAutofit/>
          </a:bodyPr>
          <a:lstStyle>
            <a:lvl1pPr>
              <a:lnSpc>
                <a:spcPct val="90000"/>
              </a:lnSpc>
              <a:defRPr sz="5800"/>
            </a:lvl1pPr>
          </a:lstStyle>
          <a:p>
            <a:r>
              <a:rPr lang="nb-NO" dirty="0"/>
              <a:t>Klikk for å redigere tittelstil</a:t>
            </a:r>
          </a:p>
        </p:txBody>
      </p:sp>
      <p:sp>
        <p:nvSpPr>
          <p:cNvPr id="3" name="Plassholder for tekst 2">
            <a:extLst>
              <a:ext uri="{FF2B5EF4-FFF2-40B4-BE49-F238E27FC236}">
                <a16:creationId xmlns:a16="http://schemas.microsoft.com/office/drawing/2014/main" id="{2C2ADE2A-446E-F44D-8B0C-69B38F62E155}"/>
              </a:ext>
            </a:extLst>
          </p:cNvPr>
          <p:cNvSpPr>
            <a:spLocks noGrp="1"/>
          </p:cNvSpPr>
          <p:nvPr>
            <p:ph type="body" idx="1" hasCustomPrompt="1"/>
          </p:nvPr>
        </p:nvSpPr>
        <p:spPr>
          <a:xfrm>
            <a:off x="0" y="3429000"/>
            <a:ext cx="4626011" cy="1189801"/>
          </a:xfrm>
          <a:solidFill>
            <a:schemeClr val="accent1"/>
          </a:solidFill>
        </p:spPr>
        <p:txBody>
          <a:bodyPr lIns="720000" rIns="360000" bIns="180000">
            <a:noAutofit/>
          </a:bodyPr>
          <a:lstStyle>
            <a:lvl1pPr marL="0" indent="0">
              <a:spcBef>
                <a:spcPts val="0"/>
              </a:spcBef>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85613402-9B9E-8B49-8A1C-573C429B43B5}"/>
              </a:ext>
            </a:extLst>
          </p:cNvPr>
          <p:cNvSpPr>
            <a:spLocks noGrp="1"/>
          </p:cNvSpPr>
          <p:nvPr>
            <p:ph type="dt" sz="half" idx="10"/>
          </p:nvPr>
        </p:nvSpPr>
        <p:spPr/>
        <p:txBody>
          <a:bodyPr/>
          <a:lstStyle>
            <a:lvl1pPr>
              <a:defRPr b="0" i="0">
                <a:latin typeface="+mn-lt"/>
              </a:defRPr>
            </a:lvl1pPr>
          </a:lstStyle>
          <a:p>
            <a:r>
              <a:rPr lang="en-US"/>
              <a:t>25.06.2021</a:t>
            </a:r>
            <a:endParaRPr lang="nb-NO" dirty="0"/>
          </a:p>
        </p:txBody>
      </p:sp>
      <p:sp>
        <p:nvSpPr>
          <p:cNvPr id="5" name="Plassholder for bunntekst 4">
            <a:extLst>
              <a:ext uri="{FF2B5EF4-FFF2-40B4-BE49-F238E27FC236}">
                <a16:creationId xmlns:a16="http://schemas.microsoft.com/office/drawing/2014/main" id="{DF9809E6-B518-3F4B-B80A-00A1D6FE6149}"/>
              </a:ext>
            </a:extLst>
          </p:cNvPr>
          <p:cNvSpPr>
            <a:spLocks noGrp="1"/>
          </p:cNvSpPr>
          <p:nvPr>
            <p:ph type="ftr" sz="quarter" idx="11"/>
          </p:nvPr>
        </p:nvSpPr>
        <p:spPr>
          <a:xfrm>
            <a:off x="730840" y="6419782"/>
            <a:ext cx="10389328" cy="187105"/>
          </a:xfrm>
        </p:spPr>
        <p:txBody>
          <a:bodyPr/>
          <a:lstStyle>
            <a:lvl1pPr>
              <a:defRPr b="0" i="0">
                <a:latin typeface="+mn-lt"/>
              </a:defRPr>
            </a:lvl1pPr>
          </a:lstStyle>
          <a:p>
            <a:endParaRPr lang="nb-NO" dirty="0"/>
          </a:p>
        </p:txBody>
      </p:sp>
      <p:sp>
        <p:nvSpPr>
          <p:cNvPr id="6" name="Plassholder for lysbildenummer 5">
            <a:extLst>
              <a:ext uri="{FF2B5EF4-FFF2-40B4-BE49-F238E27FC236}">
                <a16:creationId xmlns:a16="http://schemas.microsoft.com/office/drawing/2014/main" id="{BF6EC21E-B709-FC48-9BBF-7B55CC7A9F9C}"/>
              </a:ext>
            </a:extLst>
          </p:cNvPr>
          <p:cNvSpPr>
            <a:spLocks noGrp="1"/>
          </p:cNvSpPr>
          <p:nvPr>
            <p:ph type="sldNum" sz="quarter" idx="12"/>
          </p:nvPr>
        </p:nvSpPr>
        <p:spPr/>
        <p:txBody>
          <a:bodyPr/>
          <a:lstStyle>
            <a:lvl1pPr>
              <a:defRPr b="0" i="0">
                <a:latin typeface="+mn-lt"/>
              </a:defRPr>
            </a:lvl1pPr>
          </a:lstStyle>
          <a:p>
            <a:fld id="{6FC27C0E-69D6-2140-BAEC-594D114B0964}" type="slidenum">
              <a:rPr lang="nb-NO" smtClean="0"/>
              <a:pPr/>
              <a:t>‹#›</a:t>
            </a:fld>
            <a:endParaRPr lang="nb-NO" dirty="0"/>
          </a:p>
        </p:txBody>
      </p:sp>
      <p:sp>
        <p:nvSpPr>
          <p:cNvPr id="16" name="Text Placeholder 9">
            <a:extLst>
              <a:ext uri="{FF2B5EF4-FFF2-40B4-BE49-F238E27FC236}">
                <a16:creationId xmlns:a16="http://schemas.microsoft.com/office/drawing/2014/main" id="{E2EA377E-1F4F-4E5E-B619-15182415ADB5}"/>
              </a:ext>
            </a:extLst>
          </p:cNvPr>
          <p:cNvSpPr>
            <a:spLocks noGrp="1"/>
          </p:cNvSpPr>
          <p:nvPr>
            <p:ph type="body" sz="quarter" idx="17" hasCustomPrompt="1"/>
          </p:nvPr>
        </p:nvSpPr>
        <p:spPr>
          <a:xfrm>
            <a:off x="11583006" y="0"/>
            <a:ext cx="610000" cy="608993"/>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l="-6" t="29843" r="30028" b="-1"/>
            </a:stretch>
          </a:blipFill>
        </p:spPr>
        <p:txBody>
          <a:bodyPr>
            <a:normAutofit/>
          </a:bodyPr>
          <a:lstStyle>
            <a:lvl1pPr marL="0" indent="0">
              <a:buNone/>
              <a:defRPr sz="100"/>
            </a:lvl1pPr>
          </a:lstStyle>
          <a:p>
            <a:pPr lvl="0"/>
            <a:r>
              <a:rPr lang="nb-NO" noProof="0"/>
              <a:t> </a:t>
            </a:r>
          </a:p>
        </p:txBody>
      </p:sp>
    </p:spTree>
    <p:extLst>
      <p:ext uri="{BB962C8B-B14F-4D97-AF65-F5344CB8AC3E}">
        <p14:creationId xmlns:p14="http://schemas.microsoft.com/office/powerpoint/2010/main" val="377518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1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3.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786B1746-E8EB-4854-A725-37B603562A2B}"/>
              </a:ext>
            </a:extLst>
          </p:cNvPr>
          <p:cNvGraphicFramePr>
            <a:graphicFrameLocks noChangeAspect="1"/>
          </p:cNvGraphicFramePr>
          <p:nvPr userDrawn="1">
            <p:custDataLst>
              <p:tags r:id="rId44"/>
            </p:custDataLst>
            <p:extLst>
              <p:ext uri="{D42A27DB-BD31-4B8C-83A1-F6EECF244321}">
                <p14:modId xmlns:p14="http://schemas.microsoft.com/office/powerpoint/2010/main" val="1287458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530" imgH="529" progId="TCLayout.ActiveDocument.1">
                  <p:embed/>
                </p:oleObj>
              </mc:Choice>
              <mc:Fallback>
                <p:oleObj name="think-cell Slide" r:id="rId45" imgW="530" imgH="529" progId="TCLayout.ActiveDocument.1">
                  <p:embed/>
                  <p:pic>
                    <p:nvPicPr>
                      <p:cNvPr id="12" name="Objekt 11" hidden="1">
                        <a:extLst>
                          <a:ext uri="{FF2B5EF4-FFF2-40B4-BE49-F238E27FC236}">
                            <a16:creationId xmlns:a16="http://schemas.microsoft.com/office/drawing/2014/main" id="{786B1746-E8EB-4854-A725-37B603562A2B}"/>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3F5BD145-1423-D747-A3B1-0A49BEB4BCDB}"/>
              </a:ext>
            </a:extLst>
          </p:cNvPr>
          <p:cNvSpPr>
            <a:spLocks noGrp="1"/>
          </p:cNvSpPr>
          <p:nvPr>
            <p:ph type="title"/>
          </p:nvPr>
        </p:nvSpPr>
        <p:spPr>
          <a:xfrm>
            <a:off x="720000" y="631507"/>
            <a:ext cx="10757628" cy="1019278"/>
          </a:xfrm>
          <a:prstGeom prst="rect">
            <a:avLst/>
          </a:prstGeom>
        </p:spPr>
        <p:txBody>
          <a:bodyPr vert="horz" lIns="0" tIns="0" rIns="0" bIns="0" rtlCol="0" anchor="t" anchorCtr="0">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265BA2E8-E488-1141-8C19-E31233CE0060}"/>
              </a:ext>
            </a:extLst>
          </p:cNvPr>
          <p:cNvSpPr>
            <a:spLocks noGrp="1"/>
          </p:cNvSpPr>
          <p:nvPr>
            <p:ph type="body" idx="1"/>
          </p:nvPr>
        </p:nvSpPr>
        <p:spPr>
          <a:xfrm>
            <a:off x="720000" y="1932563"/>
            <a:ext cx="10763250" cy="4205440"/>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66D7521-9772-4B44-936E-3FF44A75FC4D}"/>
              </a:ext>
            </a:extLst>
          </p:cNvPr>
          <p:cNvSpPr>
            <a:spLocks noGrp="1"/>
          </p:cNvSpPr>
          <p:nvPr>
            <p:ph type="dt" sz="half" idx="2"/>
          </p:nvPr>
        </p:nvSpPr>
        <p:spPr>
          <a:xfrm>
            <a:off x="11112500" y="6419779"/>
            <a:ext cx="593500" cy="187105"/>
          </a:xfrm>
          <a:prstGeom prst="rect">
            <a:avLst/>
          </a:prstGeom>
        </p:spPr>
        <p:txBody>
          <a:bodyPr vert="horz" lIns="0" tIns="0" rIns="0" bIns="0" rtlCol="0" anchor="ctr"/>
          <a:lstStyle>
            <a:lvl1pPr algn="ctr">
              <a:defRPr sz="700" b="0" i="0">
                <a:solidFill>
                  <a:schemeClr val="tx2"/>
                </a:solidFill>
                <a:latin typeface="+mn-lt"/>
              </a:defRPr>
            </a:lvl1pPr>
          </a:lstStyle>
          <a:p>
            <a:r>
              <a:rPr lang="en-US"/>
              <a:t>25.06.2021</a:t>
            </a:r>
            <a:endParaRPr lang="nb-NO" dirty="0"/>
          </a:p>
        </p:txBody>
      </p:sp>
      <p:sp>
        <p:nvSpPr>
          <p:cNvPr id="5" name="Plassholder for bunntekst 4">
            <a:extLst>
              <a:ext uri="{FF2B5EF4-FFF2-40B4-BE49-F238E27FC236}">
                <a16:creationId xmlns:a16="http://schemas.microsoft.com/office/drawing/2014/main" id="{0F733BDE-E94C-E143-828D-BEDA8E684EA1}"/>
              </a:ext>
            </a:extLst>
          </p:cNvPr>
          <p:cNvSpPr>
            <a:spLocks noGrp="1"/>
          </p:cNvSpPr>
          <p:nvPr>
            <p:ph type="ftr" sz="quarter" idx="3"/>
          </p:nvPr>
        </p:nvSpPr>
        <p:spPr>
          <a:xfrm>
            <a:off x="719997" y="6419782"/>
            <a:ext cx="10389328" cy="187105"/>
          </a:xfrm>
          <a:prstGeom prst="rect">
            <a:avLst/>
          </a:prstGeom>
        </p:spPr>
        <p:txBody>
          <a:bodyPr vert="horz" lIns="0" tIns="0" rIns="0" bIns="0" rtlCol="0" anchor="ctr"/>
          <a:lstStyle>
            <a:lvl1pPr algn="l">
              <a:defRPr sz="700" b="0" i="0">
                <a:solidFill>
                  <a:schemeClr val="tx2"/>
                </a:solidFill>
                <a:latin typeface="+mn-lt"/>
              </a:defRPr>
            </a:lvl1pPr>
          </a:lstStyle>
          <a:p>
            <a:endParaRPr lang="nb-NO" dirty="0"/>
          </a:p>
        </p:txBody>
      </p:sp>
      <p:sp>
        <p:nvSpPr>
          <p:cNvPr id="6" name="Plassholder for lysbildenummer 5">
            <a:extLst>
              <a:ext uri="{FF2B5EF4-FFF2-40B4-BE49-F238E27FC236}">
                <a16:creationId xmlns:a16="http://schemas.microsoft.com/office/drawing/2014/main" id="{66F1BF23-06F1-434E-884E-B15D15D939F5}"/>
              </a:ext>
            </a:extLst>
          </p:cNvPr>
          <p:cNvSpPr>
            <a:spLocks noGrp="1"/>
          </p:cNvSpPr>
          <p:nvPr>
            <p:ph type="sldNum" sz="quarter" idx="4"/>
          </p:nvPr>
        </p:nvSpPr>
        <p:spPr>
          <a:xfrm>
            <a:off x="11706000" y="6419781"/>
            <a:ext cx="252000" cy="187106"/>
          </a:xfrm>
          <a:prstGeom prst="rect">
            <a:avLst/>
          </a:prstGeom>
        </p:spPr>
        <p:txBody>
          <a:bodyPr vert="horz" lIns="0" tIns="0" rIns="0" bIns="0" rtlCol="0" anchor="ctr"/>
          <a:lstStyle>
            <a:lvl1pPr algn="ctr">
              <a:defRPr sz="700" b="0" i="0">
                <a:solidFill>
                  <a:schemeClr val="tx2"/>
                </a:solidFill>
                <a:latin typeface="+mn-lt"/>
              </a:defRPr>
            </a:lvl1pPr>
          </a:lstStyle>
          <a:p>
            <a:fld id="{6FC27C0E-69D6-2140-BAEC-594D114B0964}" type="slidenum">
              <a:rPr lang="nb-NO" smtClean="0"/>
              <a:pPr/>
              <a:t>‹#›</a:t>
            </a:fld>
            <a:endParaRPr lang="nb-NO" dirty="0"/>
          </a:p>
        </p:txBody>
      </p:sp>
      <p:pic>
        <p:nvPicPr>
          <p:cNvPr id="8" name="Logo">
            <a:extLst>
              <a:ext uri="{FF2B5EF4-FFF2-40B4-BE49-F238E27FC236}">
                <a16:creationId xmlns:a16="http://schemas.microsoft.com/office/drawing/2014/main" id="{8D853276-62F8-9E47-9D45-1F718991D418}"/>
              </a:ext>
            </a:extLst>
          </p:cNvPr>
          <p:cNvPicPr>
            <a:picLocks noChangeAspect="1"/>
          </p:cNvPicPr>
          <p:nvPr/>
        </p:nvPicPr>
        <p:blipFill>
          <a:blip r:embed="rId47" cstate="screen">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11583005" y="179998"/>
            <a:ext cx="428995" cy="428995"/>
          </a:xfrm>
          <a:prstGeom prst="rect">
            <a:avLst/>
          </a:prstGeom>
        </p:spPr>
      </p:pic>
      <p:sp>
        <p:nvSpPr>
          <p:cNvPr id="19" name="Rektangel 18" hidden="1">
            <a:extLst>
              <a:ext uri="{FF2B5EF4-FFF2-40B4-BE49-F238E27FC236}">
                <a16:creationId xmlns:a16="http://schemas.microsoft.com/office/drawing/2014/main" id="{84F8643A-F634-C641-AECB-3F8F737CC294}"/>
              </a:ext>
            </a:extLst>
          </p:cNvPr>
          <p:cNvSpPr/>
          <p:nvPr/>
        </p:nvSpPr>
        <p:spPr>
          <a:xfrm>
            <a:off x="10644998" y="719998"/>
            <a:ext cx="719997" cy="719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dirty="0">
              <a:latin typeface="Myriad Pro" panose="020B0503030403020204" pitchFamily="34" charset="0"/>
            </a:endParaRPr>
          </a:p>
        </p:txBody>
      </p:sp>
      <p:sp>
        <p:nvSpPr>
          <p:cNvPr id="7" name="TekstSylinder 6">
            <a:extLst>
              <a:ext uri="{FF2B5EF4-FFF2-40B4-BE49-F238E27FC236}">
                <a16:creationId xmlns:a16="http://schemas.microsoft.com/office/drawing/2014/main" id="{6758B17D-EEE9-4448-B27B-23DB2E47D6E4}"/>
              </a:ext>
            </a:extLst>
          </p:cNvPr>
          <p:cNvSpPr txBox="1"/>
          <p:nvPr userDrawn="1"/>
        </p:nvSpPr>
        <p:spPr>
          <a:xfrm>
            <a:off x="719998" y="-340468"/>
            <a:ext cx="1668818" cy="180425"/>
          </a:xfrm>
          <a:prstGeom prst="rect">
            <a:avLst/>
          </a:prstGeom>
          <a:solidFill>
            <a:schemeClr val="bg1"/>
          </a:solidFill>
        </p:spPr>
        <p:txBody>
          <a:bodyPr wrap="square" lIns="36000" tIns="36000" rIns="36000" bIns="36000" rtlCol="0">
            <a:spAutoFit/>
          </a:bodyPr>
          <a:lstStyle/>
          <a:p>
            <a:r>
              <a:rPr lang="nb-NO" sz="700" noProof="1">
                <a:latin typeface="Arial" panose="020B0604020202020204" pitchFamily="34" charset="0"/>
                <a:cs typeface="Arial" panose="020B0604020202020204" pitchFamily="34" charset="0"/>
              </a:rPr>
              <a:t>AF Gruppen</a:t>
            </a:r>
          </a:p>
        </p:txBody>
      </p:sp>
      <p:grpSp>
        <p:nvGrpSpPr>
          <p:cNvPr id="20" name="Gruppe 19">
            <a:extLst>
              <a:ext uri="{FF2B5EF4-FFF2-40B4-BE49-F238E27FC236}">
                <a16:creationId xmlns:a16="http://schemas.microsoft.com/office/drawing/2014/main" id="{9FA438CF-23D6-AC4E-AEC8-F95DF9E2AA60}"/>
              </a:ext>
            </a:extLst>
          </p:cNvPr>
          <p:cNvGrpSpPr/>
          <p:nvPr userDrawn="1"/>
        </p:nvGrpSpPr>
        <p:grpSpPr>
          <a:xfrm>
            <a:off x="2442040" y="-335454"/>
            <a:ext cx="1043680" cy="190800"/>
            <a:chOff x="2442040" y="-335454"/>
            <a:chExt cx="1043680" cy="190800"/>
          </a:xfrm>
        </p:grpSpPr>
        <p:sp>
          <p:nvSpPr>
            <p:cNvPr id="9" name="Rektangel 8">
              <a:extLst>
                <a:ext uri="{FF2B5EF4-FFF2-40B4-BE49-F238E27FC236}">
                  <a16:creationId xmlns:a16="http://schemas.microsoft.com/office/drawing/2014/main" id="{35D8D4B1-77C9-FE45-98F0-1A639B1A733B}"/>
                </a:ext>
              </a:extLst>
            </p:cNvPr>
            <p:cNvSpPr/>
            <p:nvPr/>
          </p:nvSpPr>
          <p:spPr>
            <a:xfrm>
              <a:off x="2442040" y="-335454"/>
              <a:ext cx="1043680" cy="1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10" name="Gruppe 9">
              <a:extLst>
                <a:ext uri="{FF2B5EF4-FFF2-40B4-BE49-F238E27FC236}">
                  <a16:creationId xmlns:a16="http://schemas.microsoft.com/office/drawing/2014/main" id="{E87C3FFE-F81B-B449-8AD2-B30FAC63777C}"/>
                </a:ext>
              </a:extLst>
            </p:cNvPr>
            <p:cNvGrpSpPr/>
            <p:nvPr/>
          </p:nvGrpSpPr>
          <p:grpSpPr>
            <a:xfrm>
              <a:off x="2506820" y="-296561"/>
              <a:ext cx="914120" cy="108000"/>
              <a:chOff x="2442040" y="-296561"/>
              <a:chExt cx="914120" cy="108000"/>
            </a:xfrm>
          </p:grpSpPr>
          <p:sp>
            <p:nvSpPr>
              <p:cNvPr id="13" name="Rektangel 12">
                <a:extLst>
                  <a:ext uri="{FF2B5EF4-FFF2-40B4-BE49-F238E27FC236}">
                    <a16:creationId xmlns:a16="http://schemas.microsoft.com/office/drawing/2014/main" id="{A7BCAAA8-C27D-0449-ADB2-1217F5F3D5D2}"/>
                  </a:ext>
                </a:extLst>
              </p:cNvPr>
              <p:cNvSpPr/>
              <p:nvPr/>
            </p:nvSpPr>
            <p:spPr>
              <a:xfrm>
                <a:off x="2442040" y="-296561"/>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Rektangel 13">
                <a:extLst>
                  <a:ext uri="{FF2B5EF4-FFF2-40B4-BE49-F238E27FC236}">
                    <a16:creationId xmlns:a16="http://schemas.microsoft.com/office/drawing/2014/main" id="{6B4F1E6F-952D-6547-8E31-8FABCFD05C3F}"/>
                  </a:ext>
                </a:extLst>
              </p:cNvPr>
              <p:cNvSpPr/>
              <p:nvPr/>
            </p:nvSpPr>
            <p:spPr>
              <a:xfrm>
                <a:off x="2764488" y="-296561"/>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D8FDCC49-E616-6D43-AAF8-A0BEDB841DDB}"/>
                  </a:ext>
                </a:extLst>
              </p:cNvPr>
              <p:cNvSpPr/>
              <p:nvPr/>
            </p:nvSpPr>
            <p:spPr>
              <a:xfrm>
                <a:off x="3248160" y="-296561"/>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BFC8C7F4-682C-0244-9233-0DB3AAB55DB3}"/>
                  </a:ext>
                </a:extLst>
              </p:cNvPr>
              <p:cNvSpPr/>
              <p:nvPr/>
            </p:nvSpPr>
            <p:spPr>
              <a:xfrm>
                <a:off x="2603264" y="-296561"/>
                <a:ext cx="108000" cy="1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8331FA3E-3EBF-7C4E-9CDC-623852C8300E}"/>
                  </a:ext>
                </a:extLst>
              </p:cNvPr>
              <p:cNvSpPr/>
              <p:nvPr/>
            </p:nvSpPr>
            <p:spPr>
              <a:xfrm>
                <a:off x="2925712" y="-29656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76E5D89D-4881-ED4C-A268-E6871C318CE5}"/>
                  </a:ext>
                </a:extLst>
              </p:cNvPr>
              <p:cNvSpPr/>
              <p:nvPr/>
            </p:nvSpPr>
            <p:spPr>
              <a:xfrm>
                <a:off x="3086936" y="-296561"/>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grpSp>
    </p:spTree>
    <p:extLst>
      <p:ext uri="{BB962C8B-B14F-4D97-AF65-F5344CB8AC3E}">
        <p14:creationId xmlns:p14="http://schemas.microsoft.com/office/powerpoint/2010/main" val="4101599643"/>
      </p:ext>
    </p:extLst>
  </p:cSld>
  <p:clrMap bg1="lt1" tx1="dk1" bg2="lt2" tx2="dk2" accent1="accent1" accent2="accent2" accent3="accent3" accent4="accent4" accent5="accent5" accent6="accent6" hlink="hlink" folHlink="folHlink"/>
  <p:sldLayoutIdLst>
    <p:sldLayoutId id="2147483697" r:id="rId1"/>
    <p:sldLayoutId id="2147483700" r:id="rId2"/>
    <p:sldLayoutId id="2147483730" r:id="rId3"/>
    <p:sldLayoutId id="2147483650" r:id="rId4"/>
    <p:sldLayoutId id="2147483671" r:id="rId5"/>
    <p:sldLayoutId id="2147483651" r:id="rId6"/>
    <p:sldLayoutId id="2147483680" r:id="rId7"/>
    <p:sldLayoutId id="2147483688" r:id="rId8"/>
    <p:sldLayoutId id="2147483689" r:id="rId9"/>
    <p:sldLayoutId id="2147483690" r:id="rId10"/>
    <p:sldLayoutId id="2147483691" r:id="rId11"/>
    <p:sldLayoutId id="2147483652" r:id="rId12"/>
    <p:sldLayoutId id="2147483709" r:id="rId13"/>
    <p:sldLayoutId id="2147483666" r:id="rId14"/>
    <p:sldLayoutId id="2147483717" r:id="rId15"/>
    <p:sldLayoutId id="2147483715" r:id="rId16"/>
    <p:sldLayoutId id="2147483716" r:id="rId17"/>
    <p:sldLayoutId id="2147483718" r:id="rId18"/>
    <p:sldLayoutId id="2147483714" r:id="rId19"/>
    <p:sldLayoutId id="2147483733" r:id="rId20"/>
    <p:sldLayoutId id="2147483713" r:id="rId21"/>
    <p:sldLayoutId id="2147483710" r:id="rId22"/>
    <p:sldLayoutId id="2147483711" r:id="rId23"/>
    <p:sldLayoutId id="2147483712" r:id="rId24"/>
    <p:sldLayoutId id="2147483726" r:id="rId25"/>
    <p:sldLayoutId id="2147483727" r:id="rId26"/>
    <p:sldLayoutId id="2147483702" r:id="rId27"/>
    <p:sldLayoutId id="2147483704" r:id="rId28"/>
    <p:sldLayoutId id="2147483705" r:id="rId29"/>
    <p:sldLayoutId id="2147483706" r:id="rId30"/>
    <p:sldLayoutId id="2147483694" r:id="rId31"/>
    <p:sldLayoutId id="2147483732" r:id="rId32"/>
    <p:sldLayoutId id="2147483708" r:id="rId33"/>
    <p:sldLayoutId id="2147483719" r:id="rId34"/>
    <p:sldLayoutId id="2147483720" r:id="rId35"/>
    <p:sldLayoutId id="2147483724" r:id="rId36"/>
    <p:sldLayoutId id="2147483725" r:id="rId37"/>
    <p:sldLayoutId id="2147483654" r:id="rId38"/>
    <p:sldLayoutId id="2147483685" r:id="rId39"/>
    <p:sldLayoutId id="2147483728" r:id="rId40"/>
    <p:sldLayoutId id="2147483655" r:id="rId41"/>
    <p:sldLayoutId id="2147483731"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000" kern="1200">
          <a:solidFill>
            <a:schemeClr val="tx2"/>
          </a:solidFill>
          <a:latin typeface="+mj-lt"/>
          <a:ea typeface="+mj-ea"/>
          <a:cs typeface="+mj-cs"/>
        </a:defRPr>
      </a:lvl1pPr>
    </p:titleStyle>
    <p:bodyStyle>
      <a:lvl1pPr marL="234000" indent="-234000" algn="l" defTabSz="914400" rtl="0" eaLnBrk="1" latinLnBrk="0" hangingPunct="1">
        <a:lnSpc>
          <a:spcPct val="100000"/>
        </a:lnSpc>
        <a:spcBef>
          <a:spcPts val="1600"/>
        </a:spcBef>
        <a:buClr>
          <a:schemeClr val="accent1"/>
        </a:buClr>
        <a:buFont typeface="Wingdings" pitchFamily="2" charset="2"/>
        <a:buChar char="§"/>
        <a:defRPr sz="2000" kern="1200">
          <a:solidFill>
            <a:schemeClr val="tx2"/>
          </a:solidFill>
          <a:latin typeface="+mn-lt"/>
          <a:ea typeface="+mn-ea"/>
          <a:cs typeface="+mn-cs"/>
        </a:defRPr>
      </a:lvl1pPr>
      <a:lvl2pPr marL="468000" indent="-234000" algn="l" defTabSz="914400" rtl="0" eaLnBrk="1" latinLnBrk="0" hangingPunct="1">
        <a:lnSpc>
          <a:spcPct val="100000"/>
        </a:lnSpc>
        <a:spcBef>
          <a:spcPts val="600"/>
        </a:spcBef>
        <a:buClr>
          <a:schemeClr val="accent1"/>
        </a:buClr>
        <a:buFont typeface="Wingdings" pitchFamily="2" charset="2"/>
        <a:buChar char="§"/>
        <a:defRPr sz="1600" kern="1200">
          <a:solidFill>
            <a:schemeClr val="tx2"/>
          </a:solidFill>
          <a:latin typeface="+mn-lt"/>
          <a:ea typeface="+mn-ea"/>
          <a:cs typeface="+mn-cs"/>
        </a:defRPr>
      </a:lvl2pPr>
      <a:lvl3pPr marL="702000" indent="-234000" algn="l" defTabSz="914400" rtl="0" eaLnBrk="1" latinLnBrk="0" hangingPunct="1">
        <a:lnSpc>
          <a:spcPct val="100000"/>
        </a:lnSpc>
        <a:spcBef>
          <a:spcPts val="600"/>
        </a:spcBef>
        <a:buClr>
          <a:schemeClr val="accent1"/>
        </a:buClr>
        <a:buFont typeface="Wingdings" pitchFamily="2" charset="2"/>
        <a:buChar char="§"/>
        <a:defRPr sz="1200" kern="1200">
          <a:solidFill>
            <a:schemeClr val="tx2"/>
          </a:solidFill>
          <a:latin typeface="+mn-lt"/>
          <a:ea typeface="+mn-ea"/>
          <a:cs typeface="+mn-cs"/>
        </a:defRPr>
      </a:lvl3pPr>
      <a:lvl4pPr marL="936000" indent="-234000" algn="l" defTabSz="914400" rtl="0" eaLnBrk="1" latinLnBrk="0" hangingPunct="1">
        <a:lnSpc>
          <a:spcPct val="100000"/>
        </a:lnSpc>
        <a:spcBef>
          <a:spcPts val="600"/>
        </a:spcBef>
        <a:buClr>
          <a:schemeClr val="accent1"/>
        </a:buClr>
        <a:buFont typeface="Wingdings" pitchFamily="2" charset="2"/>
        <a:buChar char="§"/>
        <a:defRPr sz="1200" kern="1200">
          <a:solidFill>
            <a:schemeClr val="tx2"/>
          </a:solidFill>
          <a:latin typeface="+mn-lt"/>
          <a:ea typeface="+mn-ea"/>
          <a:cs typeface="+mn-cs"/>
        </a:defRPr>
      </a:lvl4pPr>
      <a:lvl5pPr marL="1170000" indent="-234000" algn="l" defTabSz="914400" rtl="0" eaLnBrk="1" latinLnBrk="0" hangingPunct="1">
        <a:lnSpc>
          <a:spcPct val="100000"/>
        </a:lnSpc>
        <a:spcBef>
          <a:spcPts val="600"/>
        </a:spcBef>
        <a:buClr>
          <a:schemeClr val="accent1"/>
        </a:buClr>
        <a:buFont typeface="Wingdings"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orient="horz" pos="2160">
          <p15:clr>
            <a:srgbClr val="F26B43"/>
          </p15:clr>
        </p15:guide>
        <p15:guide id="7" orient="horz" pos="1250">
          <p15:clr>
            <a:srgbClr val="F26B43"/>
          </p15:clr>
        </p15:guide>
        <p15:guide id="9" pos="453" userDrawn="1">
          <p15:clr>
            <a:srgbClr val="F26B43"/>
          </p15:clr>
        </p15:guide>
        <p15:guide id="10" pos="7230">
          <p15:clr>
            <a:srgbClr val="F26B43"/>
          </p15:clr>
        </p15:guide>
        <p15:guide id="12" orient="horz" pos="453">
          <p15:clr>
            <a:srgbClr val="F26B43"/>
          </p15:clr>
        </p15:guide>
        <p15:guide id="14" orient="horz" pos="3868">
          <p15:clr>
            <a:srgbClr val="F26B43"/>
          </p15:clr>
        </p15:guide>
        <p15:guide id="15" orient="horz" pos="1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1.xml"/><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0.emf"/><Relationship Id="rId10" Type="http://schemas.openxmlformats.org/officeDocument/2006/relationships/image" Target="../media/image17.png"/><Relationship Id="rId4" Type="http://schemas.openxmlformats.org/officeDocument/2006/relationships/oleObject" Target="../embeddings/oleObject3.bin"/><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sv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10.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D0EDD860-6CC6-9AD2-6A55-5106F3FA830F}"/>
              </a:ext>
            </a:extLst>
          </p:cNvPr>
          <p:cNvGraphicFramePr>
            <a:graphicFrameLocks noChangeAspect="1"/>
          </p:cNvGraphicFramePr>
          <p:nvPr>
            <p:custDataLst>
              <p:tags r:id="rId1"/>
            </p:custDataLst>
            <p:extLst>
              <p:ext uri="{D42A27DB-BD31-4B8C-83A1-F6EECF244321}">
                <p14:modId xmlns:p14="http://schemas.microsoft.com/office/powerpoint/2010/main" val="4134540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0" name="Objekt 9" hidden="1">
                        <a:extLst>
                          <a:ext uri="{FF2B5EF4-FFF2-40B4-BE49-F238E27FC236}">
                            <a16:creationId xmlns:a16="http://schemas.microsoft.com/office/drawing/2014/main" id="{D0EDD860-6CC6-9AD2-6A55-5106F3FA83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4" name="Plassholder for bilde 13">
            <a:extLst>
              <a:ext uri="{FF2B5EF4-FFF2-40B4-BE49-F238E27FC236}">
                <a16:creationId xmlns:a16="http://schemas.microsoft.com/office/drawing/2014/main" id="{FF68BD67-6529-7049-4F53-299B99ADA8CD}"/>
              </a:ext>
            </a:extLst>
          </p:cNvPr>
          <p:cNvPicPr>
            <a:picLocks noGrp="1" noChangeAspect="1"/>
          </p:cNvPicPr>
          <p:nvPr>
            <p:ph type="pic" sz="quarter" idx="16"/>
          </p:nvPr>
        </p:nvPicPr>
        <p:blipFill>
          <a:blip r:embed="rId5">
            <a:extLst>
              <a:ext uri="{96DAC541-7B7A-43D3-8B79-37D633B846F1}">
                <asvg:svgBlip xmlns:asvg="http://schemas.microsoft.com/office/drawing/2016/SVG/main" r:embed="rId6"/>
              </a:ext>
            </a:extLst>
          </a:blip>
          <a:srcRect l="14831" r="14831"/>
          <a:stretch>
            <a:fillRect/>
          </a:stretch>
        </p:blipFill>
        <p:spPr/>
      </p:pic>
      <p:sp>
        <p:nvSpPr>
          <p:cNvPr id="3" name="Tittel 2">
            <a:extLst>
              <a:ext uri="{FF2B5EF4-FFF2-40B4-BE49-F238E27FC236}">
                <a16:creationId xmlns:a16="http://schemas.microsoft.com/office/drawing/2014/main" id="{4A439BD8-A3A0-4C6B-1B29-0675572B3E89}"/>
              </a:ext>
            </a:extLst>
          </p:cNvPr>
          <p:cNvSpPr>
            <a:spLocks noGrp="1"/>
          </p:cNvSpPr>
          <p:nvPr>
            <p:ph type="ctrTitle"/>
          </p:nvPr>
        </p:nvSpPr>
        <p:spPr/>
        <p:txBody>
          <a:bodyPr vert="horz"/>
          <a:lstStyle/>
          <a:p>
            <a:r>
              <a:rPr lang="nb-NO" dirty="0"/>
              <a:t>Psykisk helse</a:t>
            </a:r>
            <a:endParaRPr lang="en-US" dirty="0"/>
          </a:p>
        </p:txBody>
      </p:sp>
      <p:sp>
        <p:nvSpPr>
          <p:cNvPr id="4" name="Undertittel 3">
            <a:extLst>
              <a:ext uri="{FF2B5EF4-FFF2-40B4-BE49-F238E27FC236}">
                <a16:creationId xmlns:a16="http://schemas.microsoft.com/office/drawing/2014/main" id="{F100322E-5C35-6E32-5AD3-0F6CB3D949A5}"/>
              </a:ext>
            </a:extLst>
          </p:cNvPr>
          <p:cNvSpPr>
            <a:spLocks noGrp="1"/>
          </p:cNvSpPr>
          <p:nvPr>
            <p:ph type="subTitle" idx="1"/>
          </p:nvPr>
        </p:nvSpPr>
        <p:spPr/>
        <p:txBody>
          <a:bodyPr/>
          <a:lstStyle/>
          <a:p>
            <a:r>
              <a:rPr lang="en-US" dirty="0"/>
              <a:t>Oktober 2023</a:t>
            </a:r>
          </a:p>
        </p:txBody>
      </p:sp>
      <p:sp>
        <p:nvSpPr>
          <p:cNvPr id="5" name="Plassholder for tekst 4">
            <a:extLst>
              <a:ext uri="{FF2B5EF4-FFF2-40B4-BE49-F238E27FC236}">
                <a16:creationId xmlns:a16="http://schemas.microsoft.com/office/drawing/2014/main" id="{D077AEC8-7BC2-5775-ED96-C88B985EDC0A}"/>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30746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DFB4F3EB-CC9E-BC75-CBF2-FEDE9C02B768}"/>
              </a:ext>
            </a:extLst>
          </p:cNvPr>
          <p:cNvGraphicFramePr>
            <a:graphicFrameLocks noChangeAspect="1"/>
          </p:cNvGraphicFramePr>
          <p:nvPr>
            <p:custDataLst>
              <p:tags r:id="rId1"/>
            </p:custDataLst>
            <p:extLst>
              <p:ext uri="{D42A27DB-BD31-4B8C-83A1-F6EECF244321}">
                <p14:modId xmlns:p14="http://schemas.microsoft.com/office/powerpoint/2010/main" val="3303436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3" name="Objekt 2" hidden="1">
                        <a:extLst>
                          <a:ext uri="{FF2B5EF4-FFF2-40B4-BE49-F238E27FC236}">
                            <a16:creationId xmlns:a16="http://schemas.microsoft.com/office/drawing/2014/main" id="{DFB4F3EB-CC9E-BC75-CBF2-FEDE9C02B7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8">
            <a:extLst>
              <a:ext uri="{FF2B5EF4-FFF2-40B4-BE49-F238E27FC236}">
                <a16:creationId xmlns:a16="http://schemas.microsoft.com/office/drawing/2014/main" id="{74079530-51F2-4DDA-A8FB-57E5F9D28375}"/>
              </a:ext>
            </a:extLst>
          </p:cNvPr>
          <p:cNvSpPr>
            <a:spLocks noGrp="1"/>
          </p:cNvSpPr>
          <p:nvPr>
            <p:ph type="sldNum" sz="quarter" idx="12"/>
          </p:nvPr>
        </p:nvSpPr>
        <p:spPr/>
        <p:txBody>
          <a:bodyPr/>
          <a:lstStyle/>
          <a:p>
            <a:fld id="{6FC27C0E-69D6-2140-BAEC-594D114B0964}" type="slidenum">
              <a:rPr lang="nb-NO" smtClean="0"/>
              <a:pPr/>
              <a:t>2</a:t>
            </a:fld>
            <a:endParaRPr lang="nb-NO" dirty="0"/>
          </a:p>
        </p:txBody>
      </p:sp>
      <p:sp>
        <p:nvSpPr>
          <p:cNvPr id="6" name="Title 5">
            <a:extLst>
              <a:ext uri="{FF2B5EF4-FFF2-40B4-BE49-F238E27FC236}">
                <a16:creationId xmlns:a16="http://schemas.microsoft.com/office/drawing/2014/main" id="{D6CC6458-D61C-4F9D-B7EC-3B2893A267D5}"/>
              </a:ext>
            </a:extLst>
          </p:cNvPr>
          <p:cNvSpPr>
            <a:spLocks noGrp="1"/>
          </p:cNvSpPr>
          <p:nvPr>
            <p:ph type="title"/>
          </p:nvPr>
        </p:nvSpPr>
        <p:spPr>
          <a:xfrm>
            <a:off x="717186" y="541825"/>
            <a:ext cx="10757628" cy="1019278"/>
          </a:xfrm>
        </p:spPr>
        <p:txBody>
          <a:bodyPr vert="horz"/>
          <a:lstStyle/>
          <a:p>
            <a:r>
              <a:rPr lang="nb-NO" sz="2800" dirty="0"/>
              <a:t>Nesten 1 av 5 opplever å slite psykisk til enhver tid</a:t>
            </a:r>
          </a:p>
        </p:txBody>
      </p:sp>
      <p:sp>
        <p:nvSpPr>
          <p:cNvPr id="16" name="TekstSylinder 15">
            <a:extLst>
              <a:ext uri="{FF2B5EF4-FFF2-40B4-BE49-F238E27FC236}">
                <a16:creationId xmlns:a16="http://schemas.microsoft.com/office/drawing/2014/main" id="{A28D78AF-28DD-9963-F603-301FA69697DB}"/>
              </a:ext>
            </a:extLst>
          </p:cNvPr>
          <p:cNvSpPr txBox="1"/>
          <p:nvPr/>
        </p:nvSpPr>
        <p:spPr>
          <a:xfrm>
            <a:off x="11169338" y="6614191"/>
            <a:ext cx="1325323" cy="261610"/>
          </a:xfrm>
          <a:prstGeom prst="rect">
            <a:avLst/>
          </a:prstGeom>
          <a:noFill/>
        </p:spPr>
        <p:txBody>
          <a:bodyPr wrap="square">
            <a:spAutoFit/>
          </a:bodyPr>
          <a:lstStyle/>
          <a:p>
            <a:r>
              <a:rPr lang="nb-NO" sz="1100" i="1" dirty="0">
                <a:solidFill>
                  <a:schemeClr val="accent2"/>
                </a:solidFill>
                <a:effectLst/>
                <a:latin typeface="Calibri" panose="020F0502020204030204" pitchFamily="34" charset="0"/>
                <a:ea typeface="Georgia" panose="02040502050405020303" pitchFamily="18" charset="0"/>
              </a:rPr>
              <a:t>Kilde: FHI, 2018 </a:t>
            </a:r>
            <a:endParaRPr lang="en-US" sz="1100" i="1" dirty="0">
              <a:solidFill>
                <a:schemeClr val="accent2"/>
              </a:solidFill>
            </a:endParaRPr>
          </a:p>
        </p:txBody>
      </p:sp>
      <p:sp>
        <p:nvSpPr>
          <p:cNvPr id="36" name="TekstSylinder 35">
            <a:extLst>
              <a:ext uri="{FF2B5EF4-FFF2-40B4-BE49-F238E27FC236}">
                <a16:creationId xmlns:a16="http://schemas.microsoft.com/office/drawing/2014/main" id="{B91105AC-5648-C1E5-C0A4-B5E1F00B7A72}"/>
              </a:ext>
            </a:extLst>
          </p:cNvPr>
          <p:cNvSpPr txBox="1"/>
          <p:nvPr/>
        </p:nvSpPr>
        <p:spPr>
          <a:xfrm>
            <a:off x="717186" y="1430298"/>
            <a:ext cx="10607040" cy="261610"/>
          </a:xfrm>
          <a:prstGeom prst="rect">
            <a:avLst/>
          </a:prstGeom>
          <a:noFill/>
        </p:spPr>
        <p:txBody>
          <a:bodyPr wrap="square" lIns="0" tIns="0" rIns="0" bIns="0" rtlCol="0">
            <a:noAutofit/>
          </a:bodyPr>
          <a:lstStyle/>
          <a:p>
            <a:pPr algn="l"/>
            <a:r>
              <a:rPr lang="nb-NO" i="1" dirty="0">
                <a:solidFill>
                  <a:schemeClr val="tx2"/>
                </a:solidFill>
              </a:rPr>
              <a:t>Og psykisk helse har en betydelig innvirkning på jobben vi gjør, og hvordan vi har det på jobb!</a:t>
            </a:r>
          </a:p>
        </p:txBody>
      </p:sp>
      <p:pic>
        <p:nvPicPr>
          <p:cNvPr id="38" name="Grafikk 37" descr="Arbeid med heldekkende fyll">
            <a:extLst>
              <a:ext uri="{FF2B5EF4-FFF2-40B4-BE49-F238E27FC236}">
                <a16:creationId xmlns:a16="http://schemas.microsoft.com/office/drawing/2014/main" id="{52593223-0641-44D0-5508-9B46FA3094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432" y="2331720"/>
            <a:ext cx="1391920" cy="1391920"/>
          </a:xfrm>
          <a:prstGeom prst="rect">
            <a:avLst/>
          </a:prstGeom>
        </p:spPr>
      </p:pic>
      <p:sp>
        <p:nvSpPr>
          <p:cNvPr id="39" name="TekstSylinder 38">
            <a:extLst>
              <a:ext uri="{FF2B5EF4-FFF2-40B4-BE49-F238E27FC236}">
                <a16:creationId xmlns:a16="http://schemas.microsoft.com/office/drawing/2014/main" id="{366618F6-A727-7648-7B06-6F8261BBA736}"/>
              </a:ext>
            </a:extLst>
          </p:cNvPr>
          <p:cNvSpPr txBox="1"/>
          <p:nvPr/>
        </p:nvSpPr>
        <p:spPr>
          <a:xfrm>
            <a:off x="428952" y="3906252"/>
            <a:ext cx="2468880" cy="914400"/>
          </a:xfrm>
          <a:prstGeom prst="rect">
            <a:avLst/>
          </a:prstGeom>
          <a:noFill/>
        </p:spPr>
        <p:txBody>
          <a:bodyPr wrap="square" lIns="0" tIns="0" rIns="0" bIns="0" rtlCol="0">
            <a:noAutofit/>
          </a:bodyPr>
          <a:lstStyle/>
          <a:p>
            <a:pPr algn="ctr"/>
            <a:r>
              <a:rPr lang="nb-NO" b="1" dirty="0">
                <a:solidFill>
                  <a:schemeClr val="accent2"/>
                </a:solidFill>
              </a:rPr>
              <a:t>Produktivitet og kreativitet</a:t>
            </a:r>
          </a:p>
          <a:p>
            <a:pPr algn="l"/>
            <a:endParaRPr lang="nb-NO" b="1" dirty="0">
              <a:solidFill>
                <a:schemeClr val="accent2"/>
              </a:solidFill>
            </a:endParaRPr>
          </a:p>
          <a:p>
            <a:pPr algn="ctr"/>
            <a:r>
              <a:rPr lang="nb-NO" sz="1600" dirty="0">
                <a:solidFill>
                  <a:schemeClr val="accent2"/>
                </a:solidFill>
              </a:rPr>
              <a:t>Når man føler seg mentalt vel, er man mer fokusert, kreativ og i stand til å takle arbeidsoppgavene mer effektivt</a:t>
            </a:r>
          </a:p>
        </p:txBody>
      </p:sp>
      <p:cxnSp>
        <p:nvCxnSpPr>
          <p:cNvPr id="41" name="Rett linje 40">
            <a:extLst>
              <a:ext uri="{FF2B5EF4-FFF2-40B4-BE49-F238E27FC236}">
                <a16:creationId xmlns:a16="http://schemas.microsoft.com/office/drawing/2014/main" id="{A98266DB-8E37-AAF5-00AF-91DCEFFB2141}"/>
              </a:ext>
            </a:extLst>
          </p:cNvPr>
          <p:cNvCxnSpPr>
            <a:cxnSpLocks/>
          </p:cNvCxnSpPr>
          <p:nvPr/>
        </p:nvCxnSpPr>
        <p:spPr>
          <a:xfrm>
            <a:off x="3227126" y="3280918"/>
            <a:ext cx="0" cy="278941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5" name="Grafikk 44" descr="Omriss av et gråtende ansikt med heldekkende fyll">
            <a:extLst>
              <a:ext uri="{FF2B5EF4-FFF2-40B4-BE49-F238E27FC236}">
                <a16:creationId xmlns:a16="http://schemas.microsoft.com/office/drawing/2014/main" id="{12128FDE-A9C5-8E58-7EF1-3B232F196B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5912" y="2473960"/>
            <a:ext cx="1249680" cy="1249680"/>
          </a:xfrm>
          <a:prstGeom prst="rect">
            <a:avLst/>
          </a:prstGeom>
        </p:spPr>
      </p:pic>
      <p:sp>
        <p:nvSpPr>
          <p:cNvPr id="46" name="TekstSylinder 45">
            <a:extLst>
              <a:ext uri="{FF2B5EF4-FFF2-40B4-BE49-F238E27FC236}">
                <a16:creationId xmlns:a16="http://schemas.microsoft.com/office/drawing/2014/main" id="{27D9044A-69EF-5C59-0B36-ED487BC48F27}"/>
              </a:ext>
            </a:extLst>
          </p:cNvPr>
          <p:cNvSpPr txBox="1"/>
          <p:nvPr/>
        </p:nvSpPr>
        <p:spPr>
          <a:xfrm>
            <a:off x="3436312" y="3906252"/>
            <a:ext cx="2468880" cy="914400"/>
          </a:xfrm>
          <a:prstGeom prst="rect">
            <a:avLst/>
          </a:prstGeom>
          <a:noFill/>
        </p:spPr>
        <p:txBody>
          <a:bodyPr wrap="square" lIns="0" tIns="0" rIns="0" bIns="0" rtlCol="0">
            <a:noAutofit/>
          </a:bodyPr>
          <a:lstStyle/>
          <a:p>
            <a:pPr algn="ctr"/>
            <a:r>
              <a:rPr lang="nb-NO" b="1" dirty="0">
                <a:solidFill>
                  <a:schemeClr val="accent2"/>
                </a:solidFill>
              </a:rPr>
              <a:t>Fravær</a:t>
            </a:r>
          </a:p>
          <a:p>
            <a:pPr algn="l"/>
            <a:endParaRPr lang="nb-NO" b="1" dirty="0">
              <a:solidFill>
                <a:schemeClr val="accent2"/>
              </a:solidFill>
            </a:endParaRPr>
          </a:p>
          <a:p>
            <a:pPr algn="l"/>
            <a:endParaRPr lang="nb-NO" b="1" dirty="0">
              <a:solidFill>
                <a:schemeClr val="accent2"/>
              </a:solidFill>
            </a:endParaRPr>
          </a:p>
          <a:p>
            <a:pPr algn="ctr"/>
            <a:r>
              <a:rPr lang="nb-NO" sz="1600" dirty="0">
                <a:solidFill>
                  <a:schemeClr val="accent2"/>
                </a:solidFill>
              </a:rPr>
              <a:t>Psykiske plager kan føre til uønsket fravær. Det kan blant annet være knyttet til depresjon, angst eller andre forhold</a:t>
            </a:r>
          </a:p>
        </p:txBody>
      </p:sp>
      <p:cxnSp>
        <p:nvCxnSpPr>
          <p:cNvPr id="47" name="Rett linje 46">
            <a:extLst>
              <a:ext uri="{FF2B5EF4-FFF2-40B4-BE49-F238E27FC236}">
                <a16:creationId xmlns:a16="http://schemas.microsoft.com/office/drawing/2014/main" id="{7314E4B8-6C21-5C3D-CAE2-0575279C8A20}"/>
              </a:ext>
            </a:extLst>
          </p:cNvPr>
          <p:cNvCxnSpPr>
            <a:cxnSpLocks/>
          </p:cNvCxnSpPr>
          <p:nvPr/>
        </p:nvCxnSpPr>
        <p:spPr>
          <a:xfrm>
            <a:off x="6159192" y="3280918"/>
            <a:ext cx="0" cy="278941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9" name="Grafikk 48" descr="Utklippstavle emblem med heldekkende fyll">
            <a:extLst>
              <a:ext uri="{FF2B5EF4-FFF2-40B4-BE49-F238E27FC236}">
                <a16:creationId xmlns:a16="http://schemas.microsoft.com/office/drawing/2014/main" id="{C4BA725B-582C-9E29-9ABB-D80961C90D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2793" y="2479308"/>
            <a:ext cx="1249680" cy="1249680"/>
          </a:xfrm>
          <a:prstGeom prst="rect">
            <a:avLst/>
          </a:prstGeom>
        </p:spPr>
      </p:pic>
      <p:sp>
        <p:nvSpPr>
          <p:cNvPr id="50" name="TekstSylinder 49">
            <a:extLst>
              <a:ext uri="{FF2B5EF4-FFF2-40B4-BE49-F238E27FC236}">
                <a16:creationId xmlns:a16="http://schemas.microsoft.com/office/drawing/2014/main" id="{A860212D-A618-A1BA-F731-72FF097B90EB}"/>
              </a:ext>
            </a:extLst>
          </p:cNvPr>
          <p:cNvSpPr txBox="1"/>
          <p:nvPr/>
        </p:nvSpPr>
        <p:spPr>
          <a:xfrm>
            <a:off x="6368377" y="3906252"/>
            <a:ext cx="2468880" cy="914400"/>
          </a:xfrm>
          <a:prstGeom prst="rect">
            <a:avLst/>
          </a:prstGeom>
          <a:noFill/>
        </p:spPr>
        <p:txBody>
          <a:bodyPr wrap="square" lIns="0" tIns="0" rIns="0" bIns="0" rtlCol="0">
            <a:noAutofit/>
          </a:bodyPr>
          <a:lstStyle/>
          <a:p>
            <a:pPr algn="ctr"/>
            <a:r>
              <a:rPr lang="nb-NO" b="1" dirty="0">
                <a:solidFill>
                  <a:schemeClr val="accent2"/>
                </a:solidFill>
              </a:rPr>
              <a:t>Kvalitet &amp; Sikkerhet</a:t>
            </a:r>
          </a:p>
          <a:p>
            <a:pPr algn="l"/>
            <a:endParaRPr lang="nb-NO" b="1" dirty="0">
              <a:solidFill>
                <a:schemeClr val="accent2"/>
              </a:solidFill>
            </a:endParaRPr>
          </a:p>
          <a:p>
            <a:pPr algn="l"/>
            <a:endParaRPr lang="nb-NO" b="1" dirty="0">
              <a:solidFill>
                <a:schemeClr val="accent2"/>
              </a:solidFill>
            </a:endParaRPr>
          </a:p>
          <a:p>
            <a:pPr algn="ctr"/>
            <a:r>
              <a:rPr lang="nb-NO" sz="1600" dirty="0">
                <a:solidFill>
                  <a:schemeClr val="accent2"/>
                </a:solidFill>
              </a:rPr>
              <a:t>Psykisk sykdom kan føre til feil og lavere kvalitet på arbeidet. Dette kan være direkte farlig for en selv og sine kollegaer</a:t>
            </a:r>
          </a:p>
        </p:txBody>
      </p:sp>
      <p:cxnSp>
        <p:nvCxnSpPr>
          <p:cNvPr id="58" name="Rett linje 57">
            <a:extLst>
              <a:ext uri="{FF2B5EF4-FFF2-40B4-BE49-F238E27FC236}">
                <a16:creationId xmlns:a16="http://schemas.microsoft.com/office/drawing/2014/main" id="{6548263C-70E1-5D83-F7D7-D39102423AE2}"/>
              </a:ext>
            </a:extLst>
          </p:cNvPr>
          <p:cNvCxnSpPr>
            <a:cxnSpLocks/>
          </p:cNvCxnSpPr>
          <p:nvPr/>
        </p:nvCxnSpPr>
        <p:spPr>
          <a:xfrm>
            <a:off x="9125912" y="3280918"/>
            <a:ext cx="0" cy="2789414"/>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0" name="Grafikk 59" descr="Ambisjon med heldekkende fyll">
            <a:extLst>
              <a:ext uri="{FF2B5EF4-FFF2-40B4-BE49-F238E27FC236}">
                <a16:creationId xmlns:a16="http://schemas.microsoft.com/office/drawing/2014/main" id="{7812A3C2-43B7-C415-E32B-3633F0E4D4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47274" y="2388695"/>
            <a:ext cx="1339306" cy="1339306"/>
          </a:xfrm>
          <a:prstGeom prst="rect">
            <a:avLst/>
          </a:prstGeom>
        </p:spPr>
      </p:pic>
      <p:sp>
        <p:nvSpPr>
          <p:cNvPr id="61" name="TekstSylinder 60">
            <a:extLst>
              <a:ext uri="{FF2B5EF4-FFF2-40B4-BE49-F238E27FC236}">
                <a16:creationId xmlns:a16="http://schemas.microsoft.com/office/drawing/2014/main" id="{6FB6CDC4-E0B1-233B-2C18-E10ACD13D3EB}"/>
              </a:ext>
            </a:extLst>
          </p:cNvPr>
          <p:cNvSpPr txBox="1"/>
          <p:nvPr/>
        </p:nvSpPr>
        <p:spPr>
          <a:xfrm>
            <a:off x="9335096" y="3906252"/>
            <a:ext cx="2468880" cy="914400"/>
          </a:xfrm>
          <a:prstGeom prst="rect">
            <a:avLst/>
          </a:prstGeom>
          <a:noFill/>
        </p:spPr>
        <p:txBody>
          <a:bodyPr wrap="square" lIns="0" tIns="0" rIns="0" bIns="0" rtlCol="0">
            <a:noAutofit/>
          </a:bodyPr>
          <a:lstStyle/>
          <a:p>
            <a:pPr algn="ctr"/>
            <a:r>
              <a:rPr lang="nb-NO" b="1" dirty="0">
                <a:solidFill>
                  <a:schemeClr val="accent2"/>
                </a:solidFill>
              </a:rPr>
              <a:t>Miljø &amp; Utvikling</a:t>
            </a:r>
          </a:p>
          <a:p>
            <a:pPr algn="l"/>
            <a:endParaRPr lang="nb-NO" b="1" dirty="0">
              <a:solidFill>
                <a:schemeClr val="accent2"/>
              </a:solidFill>
            </a:endParaRPr>
          </a:p>
          <a:p>
            <a:pPr algn="l"/>
            <a:endParaRPr lang="nb-NO" b="1" dirty="0">
              <a:solidFill>
                <a:schemeClr val="accent2"/>
              </a:solidFill>
            </a:endParaRPr>
          </a:p>
          <a:p>
            <a:pPr algn="ctr"/>
            <a:r>
              <a:rPr lang="nb-NO" sz="1600" dirty="0">
                <a:solidFill>
                  <a:schemeClr val="accent2"/>
                </a:solidFill>
              </a:rPr>
              <a:t>En sunn arbeidskultur som fremmer psykisk velvære og trygghet kan øke ansattes trivsel og lojalitet - og skape rom for faglig og personlig utvikling</a:t>
            </a:r>
          </a:p>
        </p:txBody>
      </p:sp>
    </p:spTree>
    <p:extLst>
      <p:ext uri="{BB962C8B-B14F-4D97-AF65-F5344CB8AC3E}">
        <p14:creationId xmlns:p14="http://schemas.microsoft.com/office/powerpoint/2010/main" val="40919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21BAA90-40C4-BA35-E997-21AD67689F71}"/>
              </a:ext>
            </a:extLst>
          </p:cNvPr>
          <p:cNvGraphicFramePr>
            <a:graphicFrameLocks noChangeAspect="1"/>
          </p:cNvGraphicFramePr>
          <p:nvPr>
            <p:custDataLst>
              <p:tags r:id="rId1"/>
            </p:custDataLst>
            <p:extLst>
              <p:ext uri="{D42A27DB-BD31-4B8C-83A1-F6EECF244321}">
                <p14:modId xmlns:p14="http://schemas.microsoft.com/office/powerpoint/2010/main" val="1188278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Objekt 7" hidden="1">
                        <a:extLst>
                          <a:ext uri="{FF2B5EF4-FFF2-40B4-BE49-F238E27FC236}">
                            <a16:creationId xmlns:a16="http://schemas.microsoft.com/office/drawing/2014/main" id="{D21BAA90-40C4-BA35-E997-21AD67689F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ssholder for lysbildenummer 3">
            <a:extLst>
              <a:ext uri="{FF2B5EF4-FFF2-40B4-BE49-F238E27FC236}">
                <a16:creationId xmlns:a16="http://schemas.microsoft.com/office/drawing/2014/main" id="{722E08DF-E592-7DB3-BD97-BA7773B3290B}"/>
              </a:ext>
            </a:extLst>
          </p:cNvPr>
          <p:cNvSpPr>
            <a:spLocks noGrp="1"/>
          </p:cNvSpPr>
          <p:nvPr>
            <p:ph type="sldNum" sz="quarter" idx="12"/>
          </p:nvPr>
        </p:nvSpPr>
        <p:spPr/>
        <p:txBody>
          <a:bodyPr/>
          <a:lstStyle/>
          <a:p>
            <a:fld id="{6FC27C0E-69D6-2140-BAEC-594D114B0964}" type="slidenum">
              <a:rPr lang="nb-NO" smtClean="0"/>
              <a:pPr/>
              <a:t>3</a:t>
            </a:fld>
            <a:endParaRPr lang="nb-NO" dirty="0"/>
          </a:p>
        </p:txBody>
      </p:sp>
      <p:sp>
        <p:nvSpPr>
          <p:cNvPr id="16" name="TekstSylinder 15">
            <a:extLst>
              <a:ext uri="{FF2B5EF4-FFF2-40B4-BE49-F238E27FC236}">
                <a16:creationId xmlns:a16="http://schemas.microsoft.com/office/drawing/2014/main" id="{7074CF4B-3064-513B-4B5A-69EB3E83AD75}"/>
              </a:ext>
            </a:extLst>
          </p:cNvPr>
          <p:cNvSpPr txBox="1"/>
          <p:nvPr/>
        </p:nvSpPr>
        <p:spPr>
          <a:xfrm>
            <a:off x="9750804" y="2072081"/>
            <a:ext cx="2516697" cy="461394"/>
          </a:xfrm>
          <a:prstGeom prst="rect">
            <a:avLst/>
          </a:prstGeom>
          <a:noFill/>
        </p:spPr>
        <p:txBody>
          <a:bodyPr wrap="square" lIns="0" tIns="0" rIns="0" bIns="0" rtlCol="0">
            <a:noAutofit/>
          </a:bodyPr>
          <a:lstStyle/>
          <a:p>
            <a:pPr algn="l"/>
            <a:endParaRPr lang="en-US" dirty="0">
              <a:solidFill>
                <a:schemeClr val="tx2"/>
              </a:solidFill>
            </a:endParaRPr>
          </a:p>
        </p:txBody>
      </p:sp>
      <p:sp>
        <p:nvSpPr>
          <p:cNvPr id="17" name="TekstSylinder 16">
            <a:extLst>
              <a:ext uri="{FF2B5EF4-FFF2-40B4-BE49-F238E27FC236}">
                <a16:creationId xmlns:a16="http://schemas.microsoft.com/office/drawing/2014/main" id="{CA6D1B04-5AEE-7869-ECD3-913478DA857A}"/>
              </a:ext>
            </a:extLst>
          </p:cNvPr>
          <p:cNvSpPr txBox="1"/>
          <p:nvPr/>
        </p:nvSpPr>
        <p:spPr>
          <a:xfrm>
            <a:off x="9952139" y="2072081"/>
            <a:ext cx="2516697" cy="461394"/>
          </a:xfrm>
          <a:prstGeom prst="rect">
            <a:avLst/>
          </a:prstGeom>
          <a:noFill/>
        </p:spPr>
        <p:txBody>
          <a:bodyPr wrap="square" lIns="0" tIns="0" rIns="0" bIns="0" rtlCol="0">
            <a:noAutofit/>
          </a:bodyPr>
          <a:lstStyle/>
          <a:p>
            <a:pPr algn="l"/>
            <a:endParaRPr lang="en-US" dirty="0">
              <a:solidFill>
                <a:schemeClr val="tx2"/>
              </a:solidFill>
            </a:endParaRPr>
          </a:p>
        </p:txBody>
      </p:sp>
      <p:pic>
        <p:nvPicPr>
          <p:cNvPr id="20" name="Grafikk 19" descr="Hjerne i hode med heldekkende fyll">
            <a:extLst>
              <a:ext uri="{FF2B5EF4-FFF2-40B4-BE49-F238E27FC236}">
                <a16:creationId xmlns:a16="http://schemas.microsoft.com/office/drawing/2014/main" id="{1C7E2256-7510-7DCE-9773-A3B4E574FE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7226" y="-6209"/>
            <a:ext cx="4109208" cy="4109208"/>
          </a:xfrm>
          <a:prstGeom prst="rect">
            <a:avLst/>
          </a:prstGeom>
        </p:spPr>
      </p:pic>
      <p:sp>
        <p:nvSpPr>
          <p:cNvPr id="25" name="TekstSylinder 24">
            <a:extLst>
              <a:ext uri="{FF2B5EF4-FFF2-40B4-BE49-F238E27FC236}">
                <a16:creationId xmlns:a16="http://schemas.microsoft.com/office/drawing/2014/main" id="{12637187-1153-C9F4-D868-FE8E27F93700}"/>
              </a:ext>
            </a:extLst>
          </p:cNvPr>
          <p:cNvSpPr txBox="1"/>
          <p:nvPr/>
        </p:nvSpPr>
        <p:spPr>
          <a:xfrm>
            <a:off x="1020043" y="1865758"/>
            <a:ext cx="2782956" cy="367748"/>
          </a:xfrm>
          <a:prstGeom prst="rect">
            <a:avLst/>
          </a:prstGeom>
          <a:noFill/>
        </p:spPr>
        <p:txBody>
          <a:bodyPr wrap="square" lIns="0" tIns="0" rIns="0" bIns="0" rtlCol="0">
            <a:noAutofit/>
          </a:bodyPr>
          <a:lstStyle/>
          <a:p>
            <a:pPr algn="ctr"/>
            <a:r>
              <a:rPr lang="nb-NO" sz="2400" b="1" dirty="0">
                <a:solidFill>
                  <a:schemeClr val="tx2"/>
                </a:solidFill>
              </a:rPr>
              <a:t>Forebygge</a:t>
            </a:r>
          </a:p>
          <a:p>
            <a:pPr algn="ctr"/>
            <a:r>
              <a:rPr lang="nb-NO" sz="2000" dirty="0">
                <a:solidFill>
                  <a:schemeClr val="tx2"/>
                </a:solidFill>
              </a:rPr>
              <a:t>Rekruttering</a:t>
            </a:r>
          </a:p>
          <a:p>
            <a:pPr algn="ctr"/>
            <a:r>
              <a:rPr lang="nb-NO" sz="2000" dirty="0">
                <a:solidFill>
                  <a:schemeClr val="tx2"/>
                </a:solidFill>
              </a:rPr>
              <a:t>Sette sammen team</a:t>
            </a:r>
          </a:p>
          <a:p>
            <a:pPr algn="ctr"/>
            <a:r>
              <a:rPr lang="nb-NO" sz="2000" dirty="0">
                <a:solidFill>
                  <a:schemeClr val="tx2"/>
                </a:solidFill>
              </a:rPr>
              <a:t>Fleksibilitet/ work-life balance</a:t>
            </a:r>
          </a:p>
        </p:txBody>
      </p:sp>
      <p:sp>
        <p:nvSpPr>
          <p:cNvPr id="26" name="TekstSylinder 25">
            <a:extLst>
              <a:ext uri="{FF2B5EF4-FFF2-40B4-BE49-F238E27FC236}">
                <a16:creationId xmlns:a16="http://schemas.microsoft.com/office/drawing/2014/main" id="{50C2DFC0-4531-6D1C-93F8-11D9D72E931E}"/>
              </a:ext>
            </a:extLst>
          </p:cNvPr>
          <p:cNvSpPr txBox="1"/>
          <p:nvPr/>
        </p:nvSpPr>
        <p:spPr>
          <a:xfrm>
            <a:off x="4602102" y="4104236"/>
            <a:ext cx="2782956" cy="367748"/>
          </a:xfrm>
          <a:prstGeom prst="rect">
            <a:avLst/>
          </a:prstGeom>
          <a:noFill/>
        </p:spPr>
        <p:txBody>
          <a:bodyPr wrap="square" lIns="0" tIns="0" rIns="0" bIns="0" rtlCol="0">
            <a:noAutofit/>
          </a:bodyPr>
          <a:lstStyle/>
          <a:p>
            <a:pPr algn="ctr"/>
            <a:r>
              <a:rPr lang="nb-NO" sz="2400" b="1" dirty="0">
                <a:solidFill>
                  <a:schemeClr val="tx2"/>
                </a:solidFill>
              </a:rPr>
              <a:t>Utvikle</a:t>
            </a:r>
          </a:p>
          <a:p>
            <a:pPr algn="ctr"/>
            <a:r>
              <a:rPr lang="nb-NO" sz="2000" dirty="0">
                <a:solidFill>
                  <a:schemeClr val="tx2"/>
                </a:solidFill>
              </a:rPr>
              <a:t>Medarbeidersamtale</a:t>
            </a:r>
          </a:p>
          <a:p>
            <a:pPr algn="ctr"/>
            <a:r>
              <a:rPr lang="nb-NO" sz="2000" dirty="0">
                <a:solidFill>
                  <a:schemeClr val="tx2"/>
                </a:solidFill>
              </a:rPr>
              <a:t>Kurs og faglig utvikling</a:t>
            </a:r>
          </a:p>
          <a:p>
            <a:pPr algn="ctr"/>
            <a:r>
              <a:rPr lang="nb-NO" sz="2000" dirty="0">
                <a:solidFill>
                  <a:schemeClr val="tx2"/>
                </a:solidFill>
              </a:rPr>
              <a:t>Ledelse gjennom tilstedeværelse</a:t>
            </a:r>
          </a:p>
          <a:p>
            <a:pPr algn="ctr"/>
            <a:r>
              <a:rPr lang="nb-NO" sz="2000" dirty="0">
                <a:solidFill>
                  <a:schemeClr val="tx2"/>
                </a:solidFill>
              </a:rPr>
              <a:t>Snakke sammen</a:t>
            </a:r>
            <a:br>
              <a:rPr lang="nb-NO" sz="2000" dirty="0">
                <a:solidFill>
                  <a:schemeClr val="tx2"/>
                </a:solidFill>
              </a:rPr>
            </a:br>
            <a:r>
              <a:rPr lang="nb-NO" sz="2000" dirty="0">
                <a:solidFill>
                  <a:schemeClr val="tx2"/>
                </a:solidFill>
              </a:rPr>
              <a:t>Skape bevissthet om psykisk helse</a:t>
            </a:r>
          </a:p>
          <a:p>
            <a:pPr algn="ctr"/>
            <a:endParaRPr lang="nb-NO" dirty="0">
              <a:solidFill>
                <a:schemeClr val="tx2"/>
              </a:solidFill>
            </a:endParaRPr>
          </a:p>
        </p:txBody>
      </p:sp>
      <p:sp>
        <p:nvSpPr>
          <p:cNvPr id="27" name="TekstSylinder 26">
            <a:extLst>
              <a:ext uri="{FF2B5EF4-FFF2-40B4-BE49-F238E27FC236}">
                <a16:creationId xmlns:a16="http://schemas.microsoft.com/office/drawing/2014/main" id="{CAA9A4CF-67B1-F6BE-0EA0-51B8DC3105BB}"/>
              </a:ext>
            </a:extLst>
          </p:cNvPr>
          <p:cNvSpPr txBox="1"/>
          <p:nvPr/>
        </p:nvSpPr>
        <p:spPr>
          <a:xfrm>
            <a:off x="8560661" y="1865758"/>
            <a:ext cx="2782956" cy="367748"/>
          </a:xfrm>
          <a:prstGeom prst="rect">
            <a:avLst/>
          </a:prstGeom>
          <a:noFill/>
        </p:spPr>
        <p:txBody>
          <a:bodyPr wrap="square" lIns="0" tIns="0" rIns="0" bIns="0" rtlCol="0">
            <a:noAutofit/>
          </a:bodyPr>
          <a:lstStyle/>
          <a:p>
            <a:pPr algn="ctr"/>
            <a:r>
              <a:rPr lang="nb-NO" sz="2400" b="1" dirty="0">
                <a:solidFill>
                  <a:schemeClr val="tx2"/>
                </a:solidFill>
              </a:rPr>
              <a:t>Gjenopprette</a:t>
            </a:r>
          </a:p>
          <a:p>
            <a:pPr algn="ctr"/>
            <a:r>
              <a:rPr lang="nb-NO" sz="2000" dirty="0">
                <a:solidFill>
                  <a:schemeClr val="tx2"/>
                </a:solidFill>
              </a:rPr>
              <a:t>Varslingsutvalget</a:t>
            </a:r>
          </a:p>
          <a:p>
            <a:pPr algn="ctr"/>
            <a:r>
              <a:rPr lang="nb-NO" sz="2000" dirty="0">
                <a:solidFill>
                  <a:schemeClr val="tx2"/>
                </a:solidFill>
              </a:rPr>
              <a:t>Bedriftshelsetjenesten</a:t>
            </a:r>
          </a:p>
          <a:p>
            <a:pPr algn="ctr"/>
            <a:r>
              <a:rPr lang="nb-NO" sz="2000" dirty="0">
                <a:solidFill>
                  <a:schemeClr val="tx2"/>
                </a:solidFill>
              </a:rPr>
              <a:t>Moment</a:t>
            </a:r>
          </a:p>
        </p:txBody>
      </p:sp>
    </p:spTree>
    <p:extLst>
      <p:ext uri="{BB962C8B-B14F-4D97-AF65-F5344CB8AC3E}">
        <p14:creationId xmlns:p14="http://schemas.microsoft.com/office/powerpoint/2010/main" val="337897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8D374924-3699-AE91-9A62-4B37CD5CA1F2}"/>
              </a:ext>
            </a:extLst>
          </p:cNvPr>
          <p:cNvGraphicFramePr>
            <a:graphicFrameLocks noChangeAspect="1"/>
          </p:cNvGraphicFramePr>
          <p:nvPr>
            <p:custDataLst>
              <p:tags r:id="rId1"/>
            </p:custDataLst>
            <p:extLst>
              <p:ext uri="{D42A27DB-BD31-4B8C-83A1-F6EECF244321}">
                <p14:modId xmlns:p14="http://schemas.microsoft.com/office/powerpoint/2010/main" val="74970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Objekt 6" hidden="1">
                        <a:extLst>
                          <a:ext uri="{FF2B5EF4-FFF2-40B4-BE49-F238E27FC236}">
                            <a16:creationId xmlns:a16="http://schemas.microsoft.com/office/drawing/2014/main" id="{8D374924-3699-AE91-9A62-4B37CD5CA1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ssholder for lysbildenummer 3">
            <a:extLst>
              <a:ext uri="{FF2B5EF4-FFF2-40B4-BE49-F238E27FC236}">
                <a16:creationId xmlns:a16="http://schemas.microsoft.com/office/drawing/2014/main" id="{3C99F4D4-A9FD-495C-8C0B-10F20536DD7D}"/>
              </a:ext>
            </a:extLst>
          </p:cNvPr>
          <p:cNvSpPr>
            <a:spLocks noGrp="1"/>
          </p:cNvSpPr>
          <p:nvPr>
            <p:ph type="sldNum" sz="quarter" idx="12"/>
          </p:nvPr>
        </p:nvSpPr>
        <p:spPr/>
        <p:txBody>
          <a:bodyPr/>
          <a:lstStyle/>
          <a:p>
            <a:fld id="{6FC27C0E-69D6-2140-BAEC-594D114B0964}" type="slidenum">
              <a:rPr lang="nb-NO" smtClean="0"/>
              <a:pPr/>
              <a:t>4</a:t>
            </a:fld>
            <a:endParaRPr lang="nb-NO" dirty="0"/>
          </a:p>
        </p:txBody>
      </p:sp>
      <p:sp>
        <p:nvSpPr>
          <p:cNvPr id="6" name="Tittel 5">
            <a:extLst>
              <a:ext uri="{FF2B5EF4-FFF2-40B4-BE49-F238E27FC236}">
                <a16:creationId xmlns:a16="http://schemas.microsoft.com/office/drawing/2014/main" id="{829D903C-5CC4-47B4-45AD-7C963277ACD0}"/>
              </a:ext>
            </a:extLst>
          </p:cNvPr>
          <p:cNvSpPr>
            <a:spLocks noGrp="1"/>
          </p:cNvSpPr>
          <p:nvPr>
            <p:ph type="title"/>
          </p:nvPr>
        </p:nvSpPr>
        <p:spPr>
          <a:xfrm>
            <a:off x="2167460" y="196529"/>
            <a:ext cx="10757628" cy="1019278"/>
          </a:xfrm>
        </p:spPr>
        <p:txBody>
          <a:bodyPr vert="horz"/>
          <a:lstStyle/>
          <a:p>
            <a:r>
              <a:rPr lang="nb-NO" sz="2800" dirty="0"/>
              <a:t>Hva kan vi gjøre selv, og for våre kollegaer?</a:t>
            </a:r>
          </a:p>
        </p:txBody>
      </p:sp>
      <p:pic>
        <p:nvPicPr>
          <p:cNvPr id="12" name="Bilde 11">
            <a:extLst>
              <a:ext uri="{FF2B5EF4-FFF2-40B4-BE49-F238E27FC236}">
                <a16:creationId xmlns:a16="http://schemas.microsoft.com/office/drawing/2014/main" id="{A58B9AA5-588F-CEDE-9FBB-B2FC869CF3AF}"/>
              </a:ext>
            </a:extLst>
          </p:cNvPr>
          <p:cNvPicPr>
            <a:picLocks noChangeAspect="1"/>
          </p:cNvPicPr>
          <p:nvPr/>
        </p:nvPicPr>
        <p:blipFill>
          <a:blip r:embed="rId6"/>
          <a:stretch>
            <a:fillRect/>
          </a:stretch>
        </p:blipFill>
        <p:spPr>
          <a:xfrm>
            <a:off x="954888" y="1522509"/>
            <a:ext cx="3055049" cy="4318090"/>
          </a:xfrm>
          <a:prstGeom prst="rect">
            <a:avLst/>
          </a:prstGeom>
          <a:ln>
            <a:noFill/>
          </a:ln>
          <a:effectLst>
            <a:outerShdw blurRad="292100" dist="139700" dir="2700000" algn="tl" rotWithShape="0">
              <a:srgbClr val="333333">
                <a:alpha val="65000"/>
              </a:srgbClr>
            </a:outerShdw>
          </a:effectLst>
        </p:spPr>
      </p:pic>
      <p:pic>
        <p:nvPicPr>
          <p:cNvPr id="13" name="Plassholder for innhold 11">
            <a:extLst>
              <a:ext uri="{FF2B5EF4-FFF2-40B4-BE49-F238E27FC236}">
                <a16:creationId xmlns:a16="http://schemas.microsoft.com/office/drawing/2014/main" id="{7D33E612-681A-14A2-D330-EE6AC435D587}"/>
              </a:ext>
            </a:extLst>
          </p:cNvPr>
          <p:cNvPicPr>
            <a:picLocks noGrp="1" noChangeAspect="1"/>
          </p:cNvPicPr>
          <p:nvPr>
            <p:ph idx="1"/>
          </p:nvPr>
        </p:nvPicPr>
        <p:blipFill>
          <a:blip r:embed="rId7"/>
          <a:stretch>
            <a:fillRect/>
          </a:stretch>
        </p:blipFill>
        <p:spPr>
          <a:xfrm>
            <a:off x="4521974" y="1522509"/>
            <a:ext cx="3024300" cy="4318090"/>
          </a:xfrm>
          <a:prstGeom prst="rect">
            <a:avLst/>
          </a:prstGeom>
          <a:ln>
            <a:noFill/>
          </a:ln>
          <a:effectLst>
            <a:outerShdw blurRad="292100" dist="139700" dir="2700000" algn="tl" rotWithShape="0">
              <a:srgbClr val="333333">
                <a:alpha val="65000"/>
              </a:srgbClr>
            </a:outerShdw>
          </a:effectLst>
        </p:spPr>
      </p:pic>
      <p:pic>
        <p:nvPicPr>
          <p:cNvPr id="14" name="Plassholder for innhold 7">
            <a:extLst>
              <a:ext uri="{FF2B5EF4-FFF2-40B4-BE49-F238E27FC236}">
                <a16:creationId xmlns:a16="http://schemas.microsoft.com/office/drawing/2014/main" id="{20A033B8-CD03-8AA4-D379-6731F442EDAB}"/>
              </a:ext>
            </a:extLst>
          </p:cNvPr>
          <p:cNvPicPr>
            <a:picLocks noChangeAspect="1"/>
          </p:cNvPicPr>
          <p:nvPr/>
        </p:nvPicPr>
        <p:blipFill>
          <a:blip r:embed="rId8"/>
          <a:stretch>
            <a:fillRect/>
          </a:stretch>
        </p:blipFill>
        <p:spPr>
          <a:xfrm>
            <a:off x="8058311" y="1522509"/>
            <a:ext cx="3070521" cy="4318090"/>
          </a:xfrm>
          <a:prstGeom prst="rect">
            <a:avLst/>
          </a:prstGeom>
          <a:ln>
            <a:noFill/>
          </a:ln>
          <a:effectLst>
            <a:outerShdw blurRad="292100" dist="139700" dir="2700000" algn="tl" rotWithShape="0">
              <a:srgbClr val="333333">
                <a:alpha val="65000"/>
              </a:srgbClr>
            </a:outerShdw>
          </a:effectLst>
        </p:spPr>
      </p:pic>
      <p:sp>
        <p:nvSpPr>
          <p:cNvPr id="30" name="Rektangel 29">
            <a:extLst>
              <a:ext uri="{FF2B5EF4-FFF2-40B4-BE49-F238E27FC236}">
                <a16:creationId xmlns:a16="http://schemas.microsoft.com/office/drawing/2014/main" id="{CB9CFD0B-D0FE-2BFD-F72D-0D6D10A8CE6B}"/>
              </a:ext>
            </a:extLst>
          </p:cNvPr>
          <p:cNvSpPr/>
          <p:nvPr/>
        </p:nvSpPr>
        <p:spPr>
          <a:xfrm>
            <a:off x="0" y="6342077"/>
            <a:ext cx="12192000" cy="515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bg1"/>
                </a:solidFill>
              </a:rPr>
              <a:t>Husk at du alltid kan ta kontakt med Bedriftshelsetjenesten eller HR i din enhet!</a:t>
            </a:r>
          </a:p>
        </p:txBody>
      </p:sp>
      <p:sp>
        <p:nvSpPr>
          <p:cNvPr id="3" name="TekstSylinder 2">
            <a:extLst>
              <a:ext uri="{FF2B5EF4-FFF2-40B4-BE49-F238E27FC236}">
                <a16:creationId xmlns:a16="http://schemas.microsoft.com/office/drawing/2014/main" id="{234C7903-B5F0-48CD-B09E-CE4683371119}"/>
              </a:ext>
            </a:extLst>
          </p:cNvPr>
          <p:cNvSpPr txBox="1"/>
          <p:nvPr/>
        </p:nvSpPr>
        <p:spPr>
          <a:xfrm>
            <a:off x="2502794" y="1067700"/>
            <a:ext cx="7186411" cy="296214"/>
          </a:xfrm>
          <a:prstGeom prst="rect">
            <a:avLst/>
          </a:prstGeom>
          <a:noFill/>
        </p:spPr>
        <p:txBody>
          <a:bodyPr wrap="square" lIns="0" tIns="0" rIns="0" bIns="0" rtlCol="0">
            <a:noAutofit/>
          </a:bodyPr>
          <a:lstStyle/>
          <a:p>
            <a:pPr algn="l"/>
            <a:r>
              <a:rPr lang="en-US" i="1" dirty="0">
                <a:solidFill>
                  <a:schemeClr val="tx2"/>
                </a:solidFill>
              </a:rPr>
              <a:t>Disse plakatene og flere finner du på www.verdensdagen.no</a:t>
            </a:r>
          </a:p>
        </p:txBody>
      </p:sp>
    </p:spTree>
    <p:extLst>
      <p:ext uri="{BB962C8B-B14F-4D97-AF65-F5344CB8AC3E}">
        <p14:creationId xmlns:p14="http://schemas.microsoft.com/office/powerpoint/2010/main" val="84582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21BAA90-40C4-BA35-E997-21AD67689F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Objekt 7" hidden="1">
                        <a:extLst>
                          <a:ext uri="{FF2B5EF4-FFF2-40B4-BE49-F238E27FC236}">
                            <a16:creationId xmlns:a16="http://schemas.microsoft.com/office/drawing/2014/main" id="{D21BAA90-40C4-BA35-E997-21AD67689F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lassholder for lysbildenummer 3">
            <a:extLst>
              <a:ext uri="{FF2B5EF4-FFF2-40B4-BE49-F238E27FC236}">
                <a16:creationId xmlns:a16="http://schemas.microsoft.com/office/drawing/2014/main" id="{722E08DF-E592-7DB3-BD97-BA7773B3290B}"/>
              </a:ext>
            </a:extLst>
          </p:cNvPr>
          <p:cNvSpPr>
            <a:spLocks noGrp="1"/>
          </p:cNvSpPr>
          <p:nvPr>
            <p:ph type="sldNum" sz="quarter" idx="12"/>
          </p:nvPr>
        </p:nvSpPr>
        <p:spPr/>
        <p:txBody>
          <a:bodyPr/>
          <a:lstStyle/>
          <a:p>
            <a:fld id="{6FC27C0E-69D6-2140-BAEC-594D114B0964}" type="slidenum">
              <a:rPr lang="nb-NO" smtClean="0"/>
              <a:pPr/>
              <a:t>5</a:t>
            </a:fld>
            <a:endParaRPr lang="nb-NO" dirty="0"/>
          </a:p>
        </p:txBody>
      </p:sp>
      <p:sp>
        <p:nvSpPr>
          <p:cNvPr id="16" name="TekstSylinder 15">
            <a:extLst>
              <a:ext uri="{FF2B5EF4-FFF2-40B4-BE49-F238E27FC236}">
                <a16:creationId xmlns:a16="http://schemas.microsoft.com/office/drawing/2014/main" id="{7074CF4B-3064-513B-4B5A-69EB3E83AD75}"/>
              </a:ext>
            </a:extLst>
          </p:cNvPr>
          <p:cNvSpPr txBox="1"/>
          <p:nvPr/>
        </p:nvSpPr>
        <p:spPr>
          <a:xfrm>
            <a:off x="9750804" y="2072081"/>
            <a:ext cx="2516697" cy="461394"/>
          </a:xfrm>
          <a:prstGeom prst="rect">
            <a:avLst/>
          </a:prstGeom>
          <a:noFill/>
        </p:spPr>
        <p:txBody>
          <a:bodyPr wrap="square" lIns="0" tIns="0" rIns="0" bIns="0" rtlCol="0">
            <a:noAutofit/>
          </a:bodyPr>
          <a:lstStyle/>
          <a:p>
            <a:pPr algn="l"/>
            <a:endParaRPr lang="en-US" dirty="0">
              <a:solidFill>
                <a:schemeClr val="tx2"/>
              </a:solidFill>
            </a:endParaRPr>
          </a:p>
        </p:txBody>
      </p:sp>
      <p:sp>
        <p:nvSpPr>
          <p:cNvPr id="17" name="TekstSylinder 16">
            <a:extLst>
              <a:ext uri="{FF2B5EF4-FFF2-40B4-BE49-F238E27FC236}">
                <a16:creationId xmlns:a16="http://schemas.microsoft.com/office/drawing/2014/main" id="{CA6D1B04-5AEE-7869-ECD3-913478DA857A}"/>
              </a:ext>
            </a:extLst>
          </p:cNvPr>
          <p:cNvSpPr txBox="1"/>
          <p:nvPr/>
        </p:nvSpPr>
        <p:spPr>
          <a:xfrm>
            <a:off x="9952139" y="2072081"/>
            <a:ext cx="2516697" cy="461394"/>
          </a:xfrm>
          <a:prstGeom prst="rect">
            <a:avLst/>
          </a:prstGeom>
          <a:noFill/>
        </p:spPr>
        <p:txBody>
          <a:bodyPr wrap="square" lIns="0" tIns="0" rIns="0" bIns="0" rtlCol="0">
            <a:noAutofit/>
          </a:bodyPr>
          <a:lstStyle/>
          <a:p>
            <a:pPr algn="l"/>
            <a:endParaRPr lang="en-US" dirty="0">
              <a:solidFill>
                <a:schemeClr val="tx2"/>
              </a:solidFill>
            </a:endParaRPr>
          </a:p>
        </p:txBody>
      </p:sp>
      <p:sp>
        <p:nvSpPr>
          <p:cNvPr id="25" name="TekstSylinder 24">
            <a:extLst>
              <a:ext uri="{FF2B5EF4-FFF2-40B4-BE49-F238E27FC236}">
                <a16:creationId xmlns:a16="http://schemas.microsoft.com/office/drawing/2014/main" id="{12637187-1153-C9F4-D868-FE8E27F93700}"/>
              </a:ext>
            </a:extLst>
          </p:cNvPr>
          <p:cNvSpPr txBox="1"/>
          <p:nvPr/>
        </p:nvSpPr>
        <p:spPr>
          <a:xfrm>
            <a:off x="638830" y="2302778"/>
            <a:ext cx="10685957" cy="1563242"/>
          </a:xfrm>
          <a:prstGeom prst="rect">
            <a:avLst/>
          </a:prstGeom>
          <a:noFill/>
        </p:spPr>
        <p:txBody>
          <a:bodyPr wrap="square" lIns="0" tIns="0" rIns="0" bIns="0" rtlCol="0">
            <a:noAutofit/>
          </a:bodyPr>
          <a:lstStyle/>
          <a:p>
            <a:pPr algn="ctr"/>
            <a:r>
              <a:rPr lang="nb-NO" sz="2400" b="1" dirty="0">
                <a:solidFill>
                  <a:schemeClr val="tx2"/>
                </a:solidFill>
              </a:rPr>
              <a:t>Hva gjør vi i vårt prosjekt for å skape en åpen og trygg kultur der vi kan si ifra om våre bekymringer knyttet til psykisk helse?</a:t>
            </a:r>
            <a:endParaRPr lang="nb-NO" sz="2000" dirty="0">
              <a:solidFill>
                <a:schemeClr val="tx2"/>
              </a:solidFill>
            </a:endParaRPr>
          </a:p>
        </p:txBody>
      </p:sp>
      <p:sp>
        <p:nvSpPr>
          <p:cNvPr id="2" name="TekstSylinder 1">
            <a:extLst>
              <a:ext uri="{FF2B5EF4-FFF2-40B4-BE49-F238E27FC236}">
                <a16:creationId xmlns:a16="http://schemas.microsoft.com/office/drawing/2014/main" id="{6F94D18C-BE7E-FE32-138F-A27D665C5E91}"/>
              </a:ext>
            </a:extLst>
          </p:cNvPr>
          <p:cNvSpPr txBox="1"/>
          <p:nvPr/>
        </p:nvSpPr>
        <p:spPr>
          <a:xfrm>
            <a:off x="638829" y="3866020"/>
            <a:ext cx="10685957" cy="1563242"/>
          </a:xfrm>
          <a:prstGeom prst="rect">
            <a:avLst/>
          </a:prstGeom>
          <a:noFill/>
        </p:spPr>
        <p:txBody>
          <a:bodyPr wrap="square" lIns="0" tIns="0" rIns="0" bIns="0" rtlCol="0">
            <a:noAutofit/>
          </a:bodyPr>
          <a:lstStyle/>
          <a:p>
            <a:pPr algn="ctr"/>
            <a:r>
              <a:rPr lang="nb-NO" sz="2400" b="1" dirty="0">
                <a:solidFill>
                  <a:schemeClr val="tx2"/>
                </a:solidFill>
              </a:rPr>
              <a:t>Hva er viktig for at vi skal ha det bra sammen?</a:t>
            </a:r>
            <a:endParaRPr lang="nb-NO" sz="2000" dirty="0">
              <a:solidFill>
                <a:schemeClr val="tx2"/>
              </a:solidFill>
            </a:endParaRPr>
          </a:p>
        </p:txBody>
      </p:sp>
    </p:spTree>
    <p:extLst>
      <p:ext uri="{BB962C8B-B14F-4D97-AF65-F5344CB8AC3E}">
        <p14:creationId xmlns:p14="http://schemas.microsoft.com/office/powerpoint/2010/main" val="425905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FG">
  <a:themeElements>
    <a:clrScheme name="AF-Gruppen">
      <a:dk1>
        <a:srgbClr val="000000"/>
      </a:dk1>
      <a:lt1>
        <a:srgbClr val="FFFFFF"/>
      </a:lt1>
      <a:dk2>
        <a:srgbClr val="444444"/>
      </a:dk2>
      <a:lt2>
        <a:srgbClr val="F2F2F2"/>
      </a:lt2>
      <a:accent1>
        <a:srgbClr val="FECB00"/>
      </a:accent1>
      <a:accent2>
        <a:srgbClr val="444444"/>
      </a:accent2>
      <a:accent3>
        <a:srgbClr val="5FC8E5"/>
      </a:accent3>
      <a:accent4>
        <a:srgbClr val="654848"/>
      </a:accent4>
      <a:accent5>
        <a:srgbClr val="FF9749"/>
      </a:accent5>
      <a:accent6>
        <a:srgbClr val="AEAEAE"/>
      </a:accent6>
      <a:hlink>
        <a:srgbClr val="444444"/>
      </a:hlink>
      <a:folHlink>
        <a:srgbClr val="4444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AF Gruppen presentasjonsmal mars 2023" id="{B4C0D81B-5A5F-459D-88D8-E8F5532ADF00}" vid="{01442510-6DDF-4A6E-93E6-EEE147B0EC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82FC97A4EB864EBF6B6ADD443A67CC" ma:contentTypeVersion="11" ma:contentTypeDescription="Create a new document." ma:contentTypeScope="" ma:versionID="a30b65eca35bc2875518b791539d3c86">
  <xsd:schema xmlns:xsd="http://www.w3.org/2001/XMLSchema" xmlns:xs="http://www.w3.org/2001/XMLSchema" xmlns:p="http://schemas.microsoft.com/office/2006/metadata/properties" xmlns:ns2="3b00a67f-9791-437e-b702-303a706ea042" targetNamespace="http://schemas.microsoft.com/office/2006/metadata/properties" ma:root="true" ma:fieldsID="3915ecab2cff59e5d3d4d0af5306f32f" ns2:_="">
    <xsd:import namespace="3b00a67f-9791-437e-b702-303a706ea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a67f-9791-437e-b702-303a706ea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727AE-9A59-4652-834C-C2091B3A2B1B}">
  <ds:schemaRefs>
    <ds:schemaRef ds:uri="http://purl.org/dc/dcmitype/"/>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761b50a8-fb12-4607-bd99-03fa87aeda80"/>
    <ds:schemaRef ds:uri="http://schemas.openxmlformats.org/package/2006/metadata/core-properties"/>
    <ds:schemaRef ds:uri="13c85712-c5d4-4b2d-9060-de6b804ac306"/>
    <ds:schemaRef ds:uri="http://schemas.microsoft.com/office/2006/metadata/properties"/>
  </ds:schemaRefs>
</ds:datastoreItem>
</file>

<file path=customXml/itemProps2.xml><?xml version="1.0" encoding="utf-8"?>
<ds:datastoreItem xmlns:ds="http://schemas.openxmlformats.org/officeDocument/2006/customXml" ds:itemID="{67E6B91E-B097-4210-8DAE-372AF7BD7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0a67f-9791-437e-b702-303a706ea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3C6666-D5CE-4212-B555-7D5688331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9696</TotalTime>
  <Words>1032</Words>
  <Application>Microsoft Office PowerPoint</Application>
  <PresentationFormat>Widescreen</PresentationFormat>
  <Paragraphs>70</Paragraphs>
  <Slides>5</Slides>
  <Notes>4</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5</vt:i4>
      </vt:variant>
    </vt:vector>
  </HeadingPairs>
  <TitlesOfParts>
    <vt:vector size="11" baseType="lpstr">
      <vt:lpstr>Calibri</vt:lpstr>
      <vt:lpstr>Wingdings</vt:lpstr>
      <vt:lpstr>Myriad Pro</vt:lpstr>
      <vt:lpstr>Arial</vt:lpstr>
      <vt:lpstr>AFG</vt:lpstr>
      <vt:lpstr>think-cell Slide</vt:lpstr>
      <vt:lpstr>Psykisk helse</vt:lpstr>
      <vt:lpstr>Nesten 1 av 5 opplever å slite psykisk til enhver tid</vt:lpstr>
      <vt:lpstr>PowerPoint-presentasjon</vt:lpstr>
      <vt:lpstr>Hva kan vi gjøre selv, og for våre kollegaer?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FNs verdensdag for Psykisk Helse</dc:title>
  <dc:creator>Helene Andersen</dc:creator>
  <cp:lastModifiedBy>Helene Andersen</cp:lastModifiedBy>
  <cp:revision>1</cp:revision>
  <dcterms:created xsi:type="dcterms:W3CDTF">2023-09-26T13:33:00Z</dcterms:created>
  <dcterms:modified xsi:type="dcterms:W3CDTF">2023-10-10T11:13:55Z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0x010100D982FC97A4EB864EBF6B6ADD443A67CC</vt:lpwstr>
  </property>
</Properties>
</file>